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81253-01E5-4E74-8B82-3739A4576FDC}" type="datetimeFigureOut">
              <a:rPr lang="en-US" smtClean="0"/>
              <a:t>8/24/2016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D99A4-61B9-4F92-B70F-2ED2A03EF2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0056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81253-01E5-4E74-8B82-3739A4576FDC}" type="datetimeFigureOut">
              <a:rPr lang="en-US" smtClean="0"/>
              <a:t>8/24/2016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D99A4-61B9-4F92-B70F-2ED2A03EF2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9350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81253-01E5-4E74-8B82-3739A4576FDC}" type="datetimeFigureOut">
              <a:rPr lang="en-US" smtClean="0"/>
              <a:t>8/24/2016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D99A4-61B9-4F92-B70F-2ED2A03EF2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0273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81253-01E5-4E74-8B82-3739A4576FDC}" type="datetimeFigureOut">
              <a:rPr lang="en-US" smtClean="0"/>
              <a:t>8/24/2016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D99A4-61B9-4F92-B70F-2ED2A03EF2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5631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81253-01E5-4E74-8B82-3739A4576FDC}" type="datetimeFigureOut">
              <a:rPr lang="en-US" smtClean="0"/>
              <a:t>8/24/2016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D99A4-61B9-4F92-B70F-2ED2A03EF2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92582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81253-01E5-4E74-8B82-3739A4576FDC}" type="datetimeFigureOut">
              <a:rPr lang="en-US" smtClean="0"/>
              <a:t>8/24/2016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D99A4-61B9-4F92-B70F-2ED2A03EF2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6692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81253-01E5-4E74-8B82-3739A4576FDC}" type="datetimeFigureOut">
              <a:rPr lang="en-US" smtClean="0"/>
              <a:t>8/24/2016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D99A4-61B9-4F92-B70F-2ED2A03EF2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544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81253-01E5-4E74-8B82-3739A4576FDC}" type="datetimeFigureOut">
              <a:rPr lang="en-US" smtClean="0"/>
              <a:t>8/24/2016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D99A4-61B9-4F92-B70F-2ED2A03EF2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9958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81253-01E5-4E74-8B82-3739A4576FDC}" type="datetimeFigureOut">
              <a:rPr lang="en-US" smtClean="0"/>
              <a:t>8/24/2016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D99A4-61B9-4F92-B70F-2ED2A03EF2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3878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81253-01E5-4E74-8B82-3739A4576FDC}" type="datetimeFigureOut">
              <a:rPr lang="en-US" smtClean="0"/>
              <a:t>8/24/2016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D99A4-61B9-4F92-B70F-2ED2A03EF2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2631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81253-01E5-4E74-8B82-3739A4576FDC}" type="datetimeFigureOut">
              <a:rPr lang="en-US" smtClean="0"/>
              <a:t>8/24/2016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D99A4-61B9-4F92-B70F-2ED2A03EF2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2600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81253-01E5-4E74-8B82-3739A4576FDC}" type="datetimeFigureOut">
              <a:rPr lang="en-US" smtClean="0"/>
              <a:t>8/24/2016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7D99A4-61B9-4F92-B70F-2ED2A03EF2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047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ppdms2015@gmail.com" TargetMode="External"/><Relationship Id="rId2" Type="http://schemas.openxmlformats.org/officeDocument/2006/relationships/hyperlink" Target="mailto:tcquang@ctu.edu.vn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mailto:ppdms2015@gmail.com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BÀI TẬP SỬ DỤNG PHẦN MỀM</a:t>
            </a:r>
            <a:br>
              <a:rPr lang="en-US" dirty="0" smtClean="0"/>
            </a:br>
            <a:r>
              <a:rPr lang="en-US" dirty="0" smtClean="0"/>
              <a:t>PPDMS 2.0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981200"/>
          </a:xfrm>
        </p:spPr>
        <p:txBody>
          <a:bodyPr>
            <a:normAutofit fontScale="92500"/>
          </a:bodyPr>
          <a:lstStyle/>
          <a:p>
            <a:r>
              <a:rPr lang="en-US" dirty="0" err="1" smtClean="0"/>
              <a:t>Trương</a:t>
            </a:r>
            <a:r>
              <a:rPr lang="en-US" dirty="0" smtClean="0"/>
              <a:t> </a:t>
            </a:r>
            <a:r>
              <a:rPr lang="en-US" dirty="0" err="1" smtClean="0"/>
              <a:t>Chí</a:t>
            </a:r>
            <a:r>
              <a:rPr lang="en-US" dirty="0" smtClean="0"/>
              <a:t> </a:t>
            </a:r>
            <a:r>
              <a:rPr lang="en-US" dirty="0" err="1" smtClean="0"/>
              <a:t>Quang</a:t>
            </a:r>
            <a:endParaRPr lang="en-US" dirty="0" smtClean="0"/>
          </a:p>
          <a:p>
            <a:r>
              <a:rPr lang="en-US" dirty="0" smtClean="0">
                <a:hlinkClick r:id="rId2"/>
              </a:rPr>
              <a:t>tcquang@ctu.edu.vn</a:t>
            </a:r>
            <a:endParaRPr lang="en-US" dirty="0" smtClean="0"/>
          </a:p>
          <a:p>
            <a:r>
              <a:rPr lang="en-US" dirty="0" smtClean="0"/>
              <a:t>Email </a:t>
            </a:r>
            <a:r>
              <a:rPr lang="en-US" dirty="0" err="1" smtClean="0"/>
              <a:t>quản</a:t>
            </a:r>
            <a:r>
              <a:rPr lang="en-US" dirty="0" smtClean="0"/>
              <a:t> </a:t>
            </a:r>
            <a:r>
              <a:rPr lang="en-US" dirty="0" err="1" smtClean="0"/>
              <a:t>trị</a:t>
            </a:r>
            <a:r>
              <a:rPr lang="en-US" dirty="0" smtClean="0"/>
              <a:t>: </a:t>
            </a:r>
            <a:r>
              <a:rPr lang="en-US" dirty="0" smtClean="0">
                <a:hlinkClick r:id="rId3"/>
              </a:rPr>
              <a:t>ppdms2015@gmail.com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9234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9</a:t>
            </a:r>
            <a:r>
              <a:rPr lang="en-US" dirty="0" smtClean="0">
                <a:solidFill>
                  <a:srgbClr val="FF0000"/>
                </a:solidFill>
              </a:rPr>
              <a:t>. </a:t>
            </a:r>
            <a:r>
              <a:rPr lang="en-US" dirty="0" err="1" smtClean="0">
                <a:solidFill>
                  <a:srgbClr val="FF0000"/>
                </a:solidFill>
              </a:rPr>
              <a:t>Xem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báo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cáo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tháng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FF0000"/>
              </a:buClr>
            </a:pPr>
            <a:r>
              <a:rPr lang="en-US" dirty="0" err="1" smtClean="0"/>
              <a:t>Chọn</a:t>
            </a:r>
            <a:r>
              <a:rPr lang="en-US" dirty="0" smtClean="0"/>
              <a:t> </a:t>
            </a:r>
            <a:r>
              <a:rPr lang="en-US" dirty="0" err="1" smtClean="0"/>
              <a:t>tháng</a:t>
            </a:r>
            <a:r>
              <a:rPr lang="en-US" dirty="0" smtClean="0"/>
              <a:t>, </a:t>
            </a:r>
            <a:r>
              <a:rPr lang="en-US" dirty="0" err="1" smtClean="0"/>
              <a:t>thêm</a:t>
            </a:r>
            <a:r>
              <a:rPr lang="en-US" dirty="0" smtClean="0"/>
              <a:t> </a:t>
            </a: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đợt</a:t>
            </a:r>
            <a:r>
              <a:rPr lang="en-US" dirty="0" smtClean="0"/>
              <a:t> </a:t>
            </a:r>
            <a:r>
              <a:rPr lang="en-US" dirty="0" err="1" smtClean="0"/>
              <a:t>trong</a:t>
            </a:r>
            <a:r>
              <a:rPr lang="en-US" dirty="0" smtClean="0"/>
              <a:t> </a:t>
            </a:r>
            <a:r>
              <a:rPr lang="en-US" dirty="0" err="1" smtClean="0"/>
              <a:t>tháng</a:t>
            </a:r>
            <a:r>
              <a:rPr lang="en-US" dirty="0" smtClean="0"/>
              <a:t> </a:t>
            </a:r>
            <a:r>
              <a:rPr lang="en-US" dirty="0" err="1" smtClean="0"/>
              <a:t>vào</a:t>
            </a:r>
            <a:r>
              <a:rPr lang="en-US" dirty="0" smtClean="0"/>
              <a:t> </a:t>
            </a:r>
            <a:r>
              <a:rPr lang="en-US" dirty="0" err="1" smtClean="0"/>
              <a:t>danh</a:t>
            </a:r>
            <a:r>
              <a:rPr lang="en-US" dirty="0" smtClean="0"/>
              <a:t> </a:t>
            </a:r>
            <a:r>
              <a:rPr lang="en-US" dirty="0" err="1" smtClean="0"/>
              <a:t>sách</a:t>
            </a:r>
            <a:r>
              <a:rPr lang="en-US" dirty="0" smtClean="0"/>
              <a:t> </a:t>
            </a:r>
            <a:r>
              <a:rPr lang="en-US" dirty="0" err="1" smtClean="0"/>
              <a:t>tổng</a:t>
            </a:r>
            <a:r>
              <a:rPr lang="en-US" dirty="0" smtClean="0"/>
              <a:t> </a:t>
            </a:r>
            <a:r>
              <a:rPr lang="en-US" dirty="0" err="1" smtClean="0"/>
              <a:t>hợp</a:t>
            </a:r>
            <a:endParaRPr lang="en-US" dirty="0" smtClean="0"/>
          </a:p>
          <a:p>
            <a:pPr>
              <a:buClr>
                <a:srgbClr val="FF0000"/>
              </a:buClr>
            </a:pPr>
            <a:r>
              <a:rPr lang="en-US" dirty="0" err="1" smtClean="0"/>
              <a:t>Thêm</a:t>
            </a:r>
            <a:r>
              <a:rPr lang="en-US" dirty="0" smtClean="0"/>
              <a:t> </a:t>
            </a:r>
            <a:r>
              <a:rPr lang="en-US" dirty="0" err="1" smtClean="0"/>
              <a:t>bớt</a:t>
            </a:r>
            <a:r>
              <a:rPr lang="en-US" dirty="0" smtClean="0"/>
              <a:t> </a:t>
            </a:r>
            <a:r>
              <a:rPr lang="en-US" dirty="0" err="1" smtClean="0"/>
              <a:t>đợt</a:t>
            </a:r>
            <a:r>
              <a:rPr lang="en-US" dirty="0" smtClean="0"/>
              <a:t> </a:t>
            </a:r>
            <a:r>
              <a:rPr lang="en-US" dirty="0" err="1" smtClean="0"/>
              <a:t>trong</a:t>
            </a:r>
            <a:r>
              <a:rPr lang="en-US" dirty="0" smtClean="0"/>
              <a:t> </a:t>
            </a:r>
            <a:r>
              <a:rPr lang="en-US" dirty="0" err="1" smtClean="0"/>
              <a:t>danh</a:t>
            </a:r>
            <a:r>
              <a:rPr lang="en-US" dirty="0" smtClean="0"/>
              <a:t> </a:t>
            </a:r>
            <a:r>
              <a:rPr lang="en-US" dirty="0" err="1" smtClean="0"/>
              <a:t>sách</a:t>
            </a:r>
            <a:r>
              <a:rPr lang="en-US" dirty="0" smtClean="0"/>
              <a:t> </a:t>
            </a:r>
            <a:r>
              <a:rPr lang="en-US" dirty="0" err="1" smtClean="0"/>
              <a:t>tổng</a:t>
            </a:r>
            <a:r>
              <a:rPr lang="en-US" dirty="0" smtClean="0"/>
              <a:t> </a:t>
            </a:r>
            <a:r>
              <a:rPr lang="en-US" dirty="0" err="1" smtClean="0"/>
              <a:t>hợp</a:t>
            </a:r>
            <a:endParaRPr lang="en-US" dirty="0" smtClean="0"/>
          </a:p>
          <a:p>
            <a:pPr>
              <a:buClr>
                <a:srgbClr val="FF0000"/>
              </a:buClr>
            </a:pPr>
            <a:r>
              <a:rPr lang="en-US" dirty="0" err="1" smtClean="0"/>
              <a:t>Tổng</a:t>
            </a:r>
            <a:r>
              <a:rPr lang="en-US" dirty="0" smtClean="0"/>
              <a:t> </a:t>
            </a:r>
            <a:r>
              <a:rPr lang="en-US" dirty="0" err="1" smtClean="0"/>
              <a:t>hợp</a:t>
            </a:r>
            <a:r>
              <a:rPr lang="en-US" dirty="0" smtClean="0"/>
              <a:t> </a:t>
            </a:r>
            <a:r>
              <a:rPr lang="en-US" dirty="0" err="1" smtClean="0"/>
              <a:t>báo</a:t>
            </a:r>
            <a:r>
              <a:rPr lang="en-US" dirty="0" smtClean="0"/>
              <a:t> </a:t>
            </a:r>
            <a:r>
              <a:rPr lang="en-US" dirty="0" err="1" smtClean="0"/>
              <a:t>cáo</a:t>
            </a:r>
            <a:endParaRPr lang="en-US" dirty="0" smtClean="0"/>
          </a:p>
          <a:p>
            <a:pPr>
              <a:buClr>
                <a:srgbClr val="FF0000"/>
              </a:buClr>
            </a:pPr>
            <a:r>
              <a:rPr lang="en-US" dirty="0" smtClean="0"/>
              <a:t>In </a:t>
            </a:r>
            <a:r>
              <a:rPr lang="en-US" dirty="0" err="1" smtClean="0"/>
              <a:t>báo</a:t>
            </a:r>
            <a:r>
              <a:rPr lang="en-US" dirty="0" smtClean="0"/>
              <a:t> </a:t>
            </a:r>
            <a:r>
              <a:rPr lang="en-US" dirty="0" err="1" smtClean="0"/>
              <a:t>cáo</a:t>
            </a:r>
            <a:endParaRPr lang="en-US" dirty="0" smtClean="0"/>
          </a:p>
          <a:p>
            <a:pPr>
              <a:buClr>
                <a:srgbClr val="FF0000"/>
              </a:buClr>
            </a:pPr>
            <a:r>
              <a:rPr lang="en-US" dirty="0" err="1" smtClean="0"/>
              <a:t>Xuất</a:t>
            </a:r>
            <a:r>
              <a:rPr lang="en-US" dirty="0" smtClean="0"/>
              <a:t> </a:t>
            </a:r>
            <a:r>
              <a:rPr lang="en-US" dirty="0" err="1" smtClean="0"/>
              <a:t>báo</a:t>
            </a:r>
            <a:r>
              <a:rPr lang="en-US" dirty="0" smtClean="0"/>
              <a:t> </a:t>
            </a:r>
            <a:r>
              <a:rPr lang="en-US" dirty="0" err="1" smtClean="0"/>
              <a:t>cáo</a:t>
            </a:r>
            <a:r>
              <a:rPr lang="en-US" dirty="0" smtClean="0"/>
              <a:t> </a:t>
            </a:r>
            <a:r>
              <a:rPr lang="en-US" dirty="0" err="1" smtClean="0"/>
              <a:t>ra</a:t>
            </a:r>
            <a:r>
              <a:rPr lang="en-US" dirty="0" smtClean="0"/>
              <a:t> Excel </a:t>
            </a:r>
          </a:p>
          <a:p>
            <a:pPr marL="457200" lvl="1" indent="0">
              <a:buClr>
                <a:srgbClr val="FF0000"/>
              </a:buClr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80200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10. </a:t>
            </a:r>
            <a:r>
              <a:rPr lang="en-US" dirty="0" err="1" smtClean="0">
                <a:solidFill>
                  <a:srgbClr val="FF0000"/>
                </a:solidFill>
              </a:rPr>
              <a:t>Xem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báo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cáo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về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Trồng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trọt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FF0000"/>
              </a:buClr>
            </a:pPr>
            <a:r>
              <a:rPr lang="en-US" dirty="0" err="1" smtClean="0"/>
              <a:t>Tải</a:t>
            </a:r>
            <a:r>
              <a:rPr lang="en-US" dirty="0" smtClean="0"/>
              <a:t> </a:t>
            </a:r>
            <a:r>
              <a:rPr lang="en-US" dirty="0" err="1" smtClean="0"/>
              <a:t>dữ</a:t>
            </a:r>
            <a:r>
              <a:rPr lang="en-US" dirty="0" smtClean="0"/>
              <a:t> </a:t>
            </a:r>
            <a:r>
              <a:rPr lang="en-US" dirty="0" err="1" smtClean="0"/>
              <a:t>liệu</a:t>
            </a:r>
            <a:r>
              <a:rPr lang="en-US" dirty="0" smtClean="0"/>
              <a:t> </a:t>
            </a:r>
            <a:r>
              <a:rPr lang="en-US" dirty="0" err="1" smtClean="0"/>
              <a:t>trồng</a:t>
            </a:r>
            <a:r>
              <a:rPr lang="en-US" dirty="0" smtClean="0"/>
              <a:t> </a:t>
            </a:r>
            <a:r>
              <a:rPr lang="en-US" dirty="0" err="1" smtClean="0"/>
              <a:t>trọt</a:t>
            </a:r>
            <a:endParaRPr lang="en-US" dirty="0" smtClean="0"/>
          </a:p>
          <a:p>
            <a:pPr>
              <a:buClr>
                <a:srgbClr val="FF0000"/>
              </a:buClr>
            </a:pPr>
            <a:r>
              <a:rPr lang="en-US" dirty="0" err="1" smtClean="0"/>
              <a:t>Xem</a:t>
            </a:r>
            <a:r>
              <a:rPr lang="en-US" dirty="0" smtClean="0"/>
              <a:t> </a:t>
            </a:r>
            <a:r>
              <a:rPr lang="en-US" dirty="0" err="1" smtClean="0"/>
              <a:t>báo</a:t>
            </a:r>
            <a:r>
              <a:rPr lang="en-US" dirty="0" smtClean="0"/>
              <a:t> </a:t>
            </a:r>
            <a:r>
              <a:rPr lang="en-US" dirty="0" err="1" smtClean="0"/>
              <a:t>cáo</a:t>
            </a:r>
            <a:r>
              <a:rPr lang="en-US" dirty="0" smtClean="0"/>
              <a:t> </a:t>
            </a:r>
            <a:r>
              <a:rPr lang="en-US" dirty="0" err="1" smtClean="0"/>
              <a:t>Cơ</a:t>
            </a:r>
            <a:r>
              <a:rPr lang="en-US" dirty="0" smtClean="0"/>
              <a:t> </a:t>
            </a:r>
            <a:r>
              <a:rPr lang="en-US" dirty="0" err="1" smtClean="0"/>
              <a:t>cấu</a:t>
            </a:r>
            <a:r>
              <a:rPr lang="en-US" dirty="0" smtClean="0"/>
              <a:t> </a:t>
            </a:r>
            <a:r>
              <a:rPr lang="en-US" dirty="0" err="1" smtClean="0"/>
              <a:t>giống</a:t>
            </a:r>
            <a:r>
              <a:rPr lang="en-US" dirty="0" smtClean="0"/>
              <a:t> </a:t>
            </a:r>
            <a:r>
              <a:rPr lang="en-US" dirty="0" err="1" smtClean="0"/>
              <a:t>lúa</a:t>
            </a:r>
            <a:endParaRPr lang="en-US" dirty="0" smtClean="0"/>
          </a:p>
          <a:p>
            <a:pPr>
              <a:buClr>
                <a:srgbClr val="FF0000"/>
              </a:buClr>
            </a:pPr>
            <a:r>
              <a:rPr lang="en-US" dirty="0" err="1" smtClean="0"/>
              <a:t>Xem</a:t>
            </a:r>
            <a:r>
              <a:rPr lang="en-US" dirty="0" smtClean="0"/>
              <a:t> </a:t>
            </a:r>
            <a:r>
              <a:rPr lang="en-US" dirty="0" err="1" smtClean="0"/>
              <a:t>báo</a:t>
            </a:r>
            <a:r>
              <a:rPr lang="en-US" dirty="0" smtClean="0"/>
              <a:t> </a:t>
            </a:r>
            <a:r>
              <a:rPr lang="en-US" dirty="0" err="1" smtClean="0"/>
              <a:t>cáo</a:t>
            </a:r>
            <a:r>
              <a:rPr lang="en-US" dirty="0" smtClean="0"/>
              <a:t> </a:t>
            </a:r>
            <a:r>
              <a:rPr lang="en-US" dirty="0" err="1" smtClean="0"/>
              <a:t>diện</a:t>
            </a:r>
            <a:r>
              <a:rPr lang="en-US" dirty="0" smtClean="0"/>
              <a:t> </a:t>
            </a:r>
            <a:r>
              <a:rPr lang="en-US" dirty="0" err="1" smtClean="0"/>
              <a:t>tích</a:t>
            </a:r>
            <a:r>
              <a:rPr lang="en-US" dirty="0" smtClean="0"/>
              <a:t> </a:t>
            </a:r>
            <a:r>
              <a:rPr lang="en-US" dirty="0" err="1" smtClean="0"/>
              <a:t>canh</a:t>
            </a:r>
            <a:r>
              <a:rPr lang="en-US" dirty="0" smtClean="0"/>
              <a:t> </a:t>
            </a:r>
            <a:r>
              <a:rPr lang="en-US" dirty="0" err="1" smtClean="0"/>
              <a:t>tác</a:t>
            </a:r>
            <a:r>
              <a:rPr lang="en-US" dirty="0" smtClean="0"/>
              <a:t> </a:t>
            </a:r>
            <a:r>
              <a:rPr lang="en-US" dirty="0" err="1" smtClean="0"/>
              <a:t>cây</a:t>
            </a:r>
            <a:r>
              <a:rPr lang="en-US" dirty="0" smtClean="0"/>
              <a:t> </a:t>
            </a:r>
            <a:r>
              <a:rPr lang="en-US" dirty="0" err="1" smtClean="0"/>
              <a:t>trồng</a:t>
            </a:r>
            <a:endParaRPr lang="en-US" dirty="0" smtClean="0"/>
          </a:p>
          <a:p>
            <a:pPr>
              <a:buClr>
                <a:srgbClr val="FF0000"/>
              </a:buClr>
            </a:pPr>
            <a:r>
              <a:rPr lang="en-US" dirty="0" err="1" smtClean="0"/>
              <a:t>Xem</a:t>
            </a:r>
            <a:r>
              <a:rPr lang="en-US" dirty="0" smtClean="0"/>
              <a:t> </a:t>
            </a:r>
            <a:r>
              <a:rPr lang="en-US" dirty="0" err="1" smtClean="0"/>
              <a:t>báo</a:t>
            </a:r>
            <a:r>
              <a:rPr lang="en-US" dirty="0" smtClean="0"/>
              <a:t> </a:t>
            </a:r>
            <a:r>
              <a:rPr lang="en-US" dirty="0" err="1" smtClean="0"/>
              <a:t>cáo</a:t>
            </a:r>
            <a:r>
              <a:rPr lang="en-US" dirty="0" smtClean="0"/>
              <a:t> </a:t>
            </a:r>
            <a:r>
              <a:rPr lang="en-US" dirty="0" err="1" smtClean="0"/>
              <a:t>tiến</a:t>
            </a:r>
            <a:r>
              <a:rPr lang="en-US" dirty="0" smtClean="0"/>
              <a:t> </a:t>
            </a:r>
            <a:r>
              <a:rPr lang="en-US" dirty="0" err="1" smtClean="0"/>
              <a:t>độ</a:t>
            </a:r>
            <a:r>
              <a:rPr lang="en-US" dirty="0" smtClean="0"/>
              <a:t> </a:t>
            </a:r>
            <a:r>
              <a:rPr lang="en-US" dirty="0" err="1" smtClean="0"/>
              <a:t>canh</a:t>
            </a:r>
            <a:r>
              <a:rPr lang="en-US" dirty="0" smtClean="0"/>
              <a:t> </a:t>
            </a:r>
            <a:r>
              <a:rPr lang="en-US" dirty="0" err="1" smtClean="0"/>
              <a:t>tác</a:t>
            </a:r>
            <a:endParaRPr lang="en-US" dirty="0" smtClean="0"/>
          </a:p>
          <a:p>
            <a:pPr>
              <a:buClr>
                <a:srgbClr val="FF0000"/>
              </a:buClr>
            </a:pPr>
            <a:r>
              <a:rPr lang="en-US" dirty="0" err="1" smtClean="0"/>
              <a:t>Xuất</a:t>
            </a:r>
            <a:r>
              <a:rPr lang="en-US" dirty="0" smtClean="0"/>
              <a:t> </a:t>
            </a: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báo</a:t>
            </a:r>
            <a:r>
              <a:rPr lang="en-US" dirty="0" smtClean="0"/>
              <a:t> </a:t>
            </a:r>
            <a:r>
              <a:rPr lang="en-US" dirty="0" err="1" smtClean="0"/>
              <a:t>cáo</a:t>
            </a:r>
            <a:r>
              <a:rPr lang="en-US" dirty="0" smtClean="0"/>
              <a:t> </a:t>
            </a:r>
            <a:r>
              <a:rPr lang="en-US" dirty="0" err="1" smtClean="0"/>
              <a:t>ra</a:t>
            </a:r>
            <a:r>
              <a:rPr lang="en-US" dirty="0" smtClean="0"/>
              <a:t> Excel </a:t>
            </a:r>
          </a:p>
          <a:p>
            <a:pPr marL="457200" lvl="1" indent="0">
              <a:buClr>
                <a:srgbClr val="FF0000"/>
              </a:buClr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35603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11. </a:t>
            </a:r>
            <a:r>
              <a:rPr lang="en-US" dirty="0" err="1" smtClean="0">
                <a:solidFill>
                  <a:srgbClr val="FF0000"/>
                </a:solidFill>
              </a:rPr>
              <a:t>Quản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lý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chung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FF0000"/>
              </a:buClr>
            </a:pPr>
            <a:r>
              <a:rPr lang="en-US" dirty="0" err="1" smtClean="0"/>
              <a:t>Đồng</a:t>
            </a:r>
            <a:r>
              <a:rPr lang="en-US" dirty="0" smtClean="0"/>
              <a:t> </a:t>
            </a:r>
            <a:r>
              <a:rPr lang="en-US" dirty="0" err="1" smtClean="0"/>
              <a:t>bộ</a:t>
            </a:r>
            <a:r>
              <a:rPr lang="en-US" dirty="0" smtClean="0"/>
              <a:t> </a:t>
            </a:r>
            <a:r>
              <a:rPr lang="en-US" dirty="0" err="1" smtClean="0"/>
              <a:t>danh</a:t>
            </a:r>
            <a:r>
              <a:rPr lang="en-US" dirty="0" smtClean="0"/>
              <a:t> </a:t>
            </a:r>
            <a:r>
              <a:rPr lang="en-US" dirty="0" err="1" smtClean="0"/>
              <a:t>mục</a:t>
            </a:r>
            <a:r>
              <a:rPr lang="en-US" dirty="0" smtClean="0"/>
              <a:t> </a:t>
            </a:r>
            <a:r>
              <a:rPr lang="en-US" dirty="0" err="1" smtClean="0"/>
              <a:t>khi</a:t>
            </a:r>
            <a:r>
              <a:rPr lang="en-US" dirty="0" smtClean="0"/>
              <a:t> </a:t>
            </a:r>
            <a:r>
              <a:rPr lang="en-US" dirty="0" err="1" smtClean="0"/>
              <a:t>có</a:t>
            </a:r>
            <a:r>
              <a:rPr lang="en-US" dirty="0" smtClean="0"/>
              <a:t> </a:t>
            </a:r>
            <a:r>
              <a:rPr lang="en-US" dirty="0" err="1" smtClean="0"/>
              <a:t>thông</a:t>
            </a:r>
            <a:r>
              <a:rPr lang="en-US" dirty="0" smtClean="0"/>
              <a:t> </a:t>
            </a:r>
            <a:r>
              <a:rPr lang="en-US" dirty="0" err="1" smtClean="0"/>
              <a:t>báo</a:t>
            </a:r>
            <a:endParaRPr lang="en-US" dirty="0" smtClean="0"/>
          </a:p>
          <a:p>
            <a:pPr>
              <a:buClr>
                <a:srgbClr val="FF0000"/>
              </a:buClr>
            </a:pPr>
            <a:r>
              <a:rPr lang="en-US" dirty="0" err="1" smtClean="0"/>
              <a:t>Xem</a:t>
            </a:r>
            <a:r>
              <a:rPr lang="en-US" dirty="0" smtClean="0"/>
              <a:t> </a:t>
            </a:r>
            <a:r>
              <a:rPr lang="en-US" dirty="0" err="1" smtClean="0"/>
              <a:t>danh</a:t>
            </a:r>
            <a:r>
              <a:rPr lang="en-US" dirty="0" smtClean="0"/>
              <a:t> </a:t>
            </a:r>
            <a:r>
              <a:rPr lang="en-US" dirty="0" err="1" smtClean="0"/>
              <a:t>sách</a:t>
            </a:r>
            <a:r>
              <a:rPr lang="en-US" dirty="0" smtClean="0"/>
              <a:t> </a:t>
            </a:r>
            <a:r>
              <a:rPr lang="en-US" dirty="0" err="1" smtClean="0"/>
              <a:t>người</a:t>
            </a:r>
            <a:r>
              <a:rPr lang="en-US" dirty="0" smtClean="0"/>
              <a:t> </a:t>
            </a:r>
            <a:r>
              <a:rPr lang="en-US" dirty="0" err="1" smtClean="0"/>
              <a:t>dùng</a:t>
            </a:r>
            <a:r>
              <a:rPr lang="en-US" dirty="0" smtClean="0"/>
              <a:t> </a:t>
            </a:r>
            <a:r>
              <a:rPr lang="en-US" dirty="0" err="1" smtClean="0"/>
              <a:t>thuộc</a:t>
            </a:r>
            <a:r>
              <a:rPr lang="en-US" dirty="0" smtClean="0"/>
              <a:t> </a:t>
            </a:r>
            <a:r>
              <a:rPr lang="en-US" dirty="0" err="1" smtClean="0"/>
              <a:t>cấp</a:t>
            </a:r>
            <a:r>
              <a:rPr lang="en-US" dirty="0" smtClean="0"/>
              <a:t> </a:t>
            </a:r>
            <a:r>
              <a:rPr lang="en-US" dirty="0" err="1" smtClean="0"/>
              <a:t>quản</a:t>
            </a:r>
            <a:r>
              <a:rPr lang="en-US" dirty="0" smtClean="0"/>
              <a:t> </a:t>
            </a:r>
            <a:r>
              <a:rPr lang="en-US" dirty="0" err="1" smtClean="0"/>
              <a:t>lý</a:t>
            </a:r>
            <a:endParaRPr lang="en-US" dirty="0" smtClean="0"/>
          </a:p>
          <a:p>
            <a:pPr>
              <a:buClr>
                <a:srgbClr val="FF0000"/>
              </a:buClr>
            </a:pPr>
            <a:r>
              <a:rPr lang="en-US" dirty="0" err="1" smtClean="0"/>
              <a:t>Kiểm</a:t>
            </a:r>
            <a:r>
              <a:rPr lang="en-US" dirty="0" smtClean="0"/>
              <a:t> </a:t>
            </a:r>
            <a:r>
              <a:rPr lang="en-US" dirty="0" err="1" smtClean="0"/>
              <a:t>tra</a:t>
            </a:r>
            <a:r>
              <a:rPr lang="en-US" dirty="0" smtClean="0"/>
              <a:t> </a:t>
            </a: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huyện</a:t>
            </a:r>
            <a:r>
              <a:rPr lang="en-US" dirty="0" smtClean="0"/>
              <a:t> </a:t>
            </a:r>
            <a:r>
              <a:rPr lang="en-US" dirty="0" err="1" smtClean="0"/>
              <a:t>đã</a:t>
            </a:r>
            <a:r>
              <a:rPr lang="en-US" dirty="0" smtClean="0"/>
              <a:t> </a:t>
            </a:r>
            <a:r>
              <a:rPr lang="en-US" dirty="0" err="1" smtClean="0"/>
              <a:t>báo</a:t>
            </a:r>
            <a:r>
              <a:rPr lang="en-US" dirty="0" smtClean="0"/>
              <a:t> </a:t>
            </a:r>
            <a:r>
              <a:rPr lang="en-US" dirty="0" err="1" smtClean="0"/>
              <a:t>cáo</a:t>
            </a:r>
            <a:r>
              <a:rPr lang="en-US" dirty="0" smtClean="0"/>
              <a:t>, </a:t>
            </a:r>
            <a:r>
              <a:rPr lang="en-US" dirty="0" err="1" smtClean="0"/>
              <a:t>xác</a:t>
            </a:r>
            <a:r>
              <a:rPr lang="en-US" dirty="0" smtClean="0"/>
              <a:t> </a:t>
            </a:r>
            <a:r>
              <a:rPr lang="en-US" dirty="0" err="1" smtClean="0"/>
              <a:t>nhận</a:t>
            </a:r>
            <a:r>
              <a:rPr lang="en-US" dirty="0" smtClean="0"/>
              <a:t> </a:t>
            </a:r>
            <a:r>
              <a:rPr lang="en-US" dirty="0" err="1" smtClean="0"/>
              <a:t>báo</a:t>
            </a:r>
            <a:r>
              <a:rPr lang="en-US" dirty="0" smtClean="0"/>
              <a:t> </a:t>
            </a:r>
            <a:r>
              <a:rPr lang="en-US" dirty="0" err="1" smtClean="0"/>
              <a:t>cáo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66374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12. </a:t>
            </a:r>
            <a:r>
              <a:rPr lang="en-US" dirty="0" err="1" smtClean="0">
                <a:solidFill>
                  <a:srgbClr val="FF0000"/>
                </a:solidFill>
              </a:rPr>
              <a:t>Trao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đổi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dữ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liệu</a:t>
            </a:r>
            <a:r>
              <a:rPr lang="en-US" dirty="0" smtClean="0">
                <a:solidFill>
                  <a:srgbClr val="FF0000"/>
                </a:solidFill>
              </a:rPr>
              <a:t> offline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FF0000"/>
              </a:buClr>
            </a:pPr>
            <a:r>
              <a:rPr lang="en-US" dirty="0" err="1" smtClean="0"/>
              <a:t>Xuất</a:t>
            </a:r>
            <a:r>
              <a:rPr lang="en-US" dirty="0" smtClean="0"/>
              <a:t> </a:t>
            </a:r>
            <a:r>
              <a:rPr lang="en-US" dirty="0" err="1" smtClean="0"/>
              <a:t>dữ</a:t>
            </a:r>
            <a:r>
              <a:rPr lang="en-US" dirty="0" smtClean="0"/>
              <a:t> </a:t>
            </a:r>
            <a:r>
              <a:rPr lang="en-US" dirty="0" err="1" smtClean="0"/>
              <a:t>liệu</a:t>
            </a:r>
            <a:r>
              <a:rPr lang="en-US" dirty="0" smtClean="0"/>
              <a:t> </a:t>
            </a:r>
            <a:r>
              <a:rPr lang="en-US" dirty="0" err="1" smtClean="0"/>
              <a:t>điều</a:t>
            </a:r>
            <a:r>
              <a:rPr lang="en-US" dirty="0" smtClean="0"/>
              <a:t> </a:t>
            </a:r>
            <a:r>
              <a:rPr lang="en-US" dirty="0" err="1" smtClean="0"/>
              <a:t>tra</a:t>
            </a:r>
            <a:r>
              <a:rPr lang="en-US" dirty="0" smtClean="0"/>
              <a:t> </a:t>
            </a:r>
            <a:r>
              <a:rPr lang="en-US" dirty="0" err="1" smtClean="0"/>
              <a:t>ra</a:t>
            </a:r>
            <a:r>
              <a:rPr lang="en-US" dirty="0" smtClean="0"/>
              <a:t> file</a:t>
            </a:r>
          </a:p>
          <a:p>
            <a:pPr>
              <a:buClr>
                <a:srgbClr val="FF0000"/>
              </a:buClr>
            </a:pPr>
            <a:r>
              <a:rPr lang="en-US" dirty="0" err="1" smtClean="0"/>
              <a:t>Nạp</a:t>
            </a:r>
            <a:r>
              <a:rPr lang="en-US" dirty="0" smtClean="0"/>
              <a:t> </a:t>
            </a:r>
            <a:r>
              <a:rPr lang="en-US" dirty="0" err="1" smtClean="0"/>
              <a:t>nhiều</a:t>
            </a:r>
            <a:r>
              <a:rPr lang="en-US" dirty="0" smtClean="0"/>
              <a:t> file </a:t>
            </a:r>
            <a:r>
              <a:rPr lang="en-US" dirty="0" err="1" smtClean="0"/>
              <a:t>dữ</a:t>
            </a:r>
            <a:r>
              <a:rPr lang="en-US" dirty="0" smtClean="0"/>
              <a:t> </a:t>
            </a:r>
            <a:r>
              <a:rPr lang="en-US" dirty="0" err="1" smtClean="0"/>
              <a:t>liệu</a:t>
            </a:r>
            <a:r>
              <a:rPr lang="en-US" dirty="0" smtClean="0"/>
              <a:t> </a:t>
            </a:r>
            <a:r>
              <a:rPr lang="en-US" dirty="0" err="1" smtClean="0"/>
              <a:t>điều</a:t>
            </a:r>
            <a:r>
              <a:rPr lang="en-US" dirty="0" smtClean="0"/>
              <a:t> </a:t>
            </a:r>
            <a:r>
              <a:rPr lang="en-US" dirty="0" err="1" smtClean="0"/>
              <a:t>tra</a:t>
            </a:r>
            <a:r>
              <a:rPr lang="en-US" dirty="0" smtClean="0"/>
              <a:t> </a:t>
            </a:r>
            <a:r>
              <a:rPr lang="en-US" dirty="0" err="1" smtClean="0"/>
              <a:t>vào</a:t>
            </a:r>
            <a:r>
              <a:rPr lang="en-US" dirty="0" smtClean="0"/>
              <a:t> CSDL </a:t>
            </a:r>
            <a:r>
              <a:rPr lang="en-US" dirty="0" err="1" smtClean="0"/>
              <a:t>cục</a:t>
            </a:r>
            <a:r>
              <a:rPr lang="en-US" dirty="0" smtClean="0"/>
              <a:t> </a:t>
            </a:r>
            <a:r>
              <a:rPr lang="en-US" dirty="0" err="1" smtClean="0"/>
              <a:t>bộ</a:t>
            </a:r>
            <a:endParaRPr lang="en-US" dirty="0" smtClean="0"/>
          </a:p>
          <a:p>
            <a:pPr>
              <a:buClr>
                <a:srgbClr val="FF0000"/>
              </a:buClr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89810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1. CÀI ĐẶT PHẦN MỀM OFFLINE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Clr>
                <a:srgbClr val="FF0000"/>
              </a:buClr>
              <a:buNone/>
            </a:pPr>
            <a:r>
              <a:rPr lang="en-US" dirty="0" smtClean="0">
                <a:solidFill>
                  <a:srgbClr val="0000CC"/>
                </a:solidFill>
              </a:rPr>
              <a:t>Download file </a:t>
            </a:r>
            <a:r>
              <a:rPr lang="en-US" dirty="0" err="1" smtClean="0">
                <a:solidFill>
                  <a:srgbClr val="0000CC"/>
                </a:solidFill>
              </a:rPr>
              <a:t>cài</a:t>
            </a:r>
            <a:r>
              <a:rPr lang="en-US" dirty="0" smtClean="0">
                <a:solidFill>
                  <a:srgbClr val="0000CC"/>
                </a:solidFill>
              </a:rPr>
              <a:t> </a:t>
            </a:r>
            <a:r>
              <a:rPr lang="en-US" dirty="0" err="1" smtClean="0">
                <a:solidFill>
                  <a:srgbClr val="0000CC"/>
                </a:solidFill>
              </a:rPr>
              <a:t>đặt</a:t>
            </a:r>
            <a:r>
              <a:rPr lang="en-US" dirty="0" smtClean="0">
                <a:solidFill>
                  <a:srgbClr val="0000CC"/>
                </a:solidFill>
              </a:rPr>
              <a:t> offline http://123.30.143.203/index.html</a:t>
            </a:r>
          </a:p>
          <a:p>
            <a:pPr algn="just">
              <a:buClr>
                <a:srgbClr val="FF0000"/>
              </a:buClr>
            </a:pPr>
            <a:r>
              <a:rPr lang="en-US" dirty="0" smtClean="0"/>
              <a:t>1. Copy </a:t>
            </a:r>
            <a:r>
              <a:rPr lang="en-US" dirty="0" err="1" smtClean="0"/>
              <a:t>thư</a:t>
            </a:r>
            <a:r>
              <a:rPr lang="en-US" dirty="0" smtClean="0"/>
              <a:t> </a:t>
            </a:r>
            <a:r>
              <a:rPr lang="en-US" dirty="0" err="1" smtClean="0"/>
              <a:t>mục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PPDMS_data</a:t>
            </a:r>
            <a:r>
              <a:rPr lang="en-US" dirty="0" smtClean="0"/>
              <a:t> </a:t>
            </a:r>
            <a:r>
              <a:rPr lang="en-US" dirty="0" err="1" smtClean="0"/>
              <a:t>vào</a:t>
            </a:r>
            <a:r>
              <a:rPr lang="en-US" dirty="0" smtClean="0"/>
              <a:t> ổ </a:t>
            </a:r>
            <a:r>
              <a:rPr lang="en-US" dirty="0" err="1" smtClean="0"/>
              <a:t>đĩa</a:t>
            </a:r>
            <a:r>
              <a:rPr lang="en-US" dirty="0" smtClean="0"/>
              <a:t> D:</a:t>
            </a:r>
          </a:p>
          <a:p>
            <a:pPr algn="just">
              <a:buClr>
                <a:srgbClr val="FF0000"/>
              </a:buClr>
            </a:pPr>
            <a:r>
              <a:rPr lang="en-US" dirty="0" smtClean="0"/>
              <a:t>2. </a:t>
            </a:r>
            <a:r>
              <a:rPr lang="en-US" dirty="0" err="1" smtClean="0"/>
              <a:t>Chạy</a:t>
            </a:r>
            <a:r>
              <a:rPr lang="en-US" dirty="0" smtClean="0"/>
              <a:t> file </a:t>
            </a:r>
            <a:r>
              <a:rPr lang="en-US" dirty="0" smtClean="0">
                <a:solidFill>
                  <a:srgbClr val="FF0000"/>
                </a:solidFill>
              </a:rPr>
              <a:t>2. AccessDatabaseEngine2007.exe</a:t>
            </a:r>
          </a:p>
          <a:p>
            <a:pPr algn="just">
              <a:buClr>
                <a:srgbClr val="FF0000"/>
              </a:buClr>
            </a:pPr>
            <a:r>
              <a:rPr lang="en-US" dirty="0"/>
              <a:t>4</a:t>
            </a:r>
            <a:r>
              <a:rPr lang="en-US" dirty="0" smtClean="0"/>
              <a:t>. </a:t>
            </a:r>
            <a:r>
              <a:rPr lang="en-US" dirty="0" err="1" smtClean="0"/>
              <a:t>Mở</a:t>
            </a:r>
            <a:r>
              <a:rPr lang="en-US" dirty="0" smtClean="0"/>
              <a:t> </a:t>
            </a:r>
            <a:r>
              <a:rPr lang="en-US" dirty="0" err="1" smtClean="0"/>
              <a:t>thư</a:t>
            </a:r>
            <a:r>
              <a:rPr lang="en-US" dirty="0" smtClean="0"/>
              <a:t> </a:t>
            </a:r>
            <a:r>
              <a:rPr lang="en-US" dirty="0" err="1" smtClean="0"/>
              <a:t>mục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4. PPDMS2.0_offline</a:t>
            </a:r>
            <a:r>
              <a:rPr lang="en-US" dirty="0" smtClean="0"/>
              <a:t>: </a:t>
            </a:r>
            <a:r>
              <a:rPr lang="en-US" dirty="0" err="1" smtClean="0"/>
              <a:t>Chạy</a:t>
            </a:r>
            <a:r>
              <a:rPr lang="en-US" dirty="0" smtClean="0"/>
              <a:t> file </a:t>
            </a:r>
            <a:r>
              <a:rPr lang="en-US" dirty="0" err="1" smtClean="0">
                <a:solidFill>
                  <a:srgbClr val="FF0000"/>
                </a:solidFill>
              </a:rPr>
              <a:t>PPDMS.application</a:t>
            </a:r>
            <a:r>
              <a:rPr lang="en-US" dirty="0" smtClean="0"/>
              <a:t> </a:t>
            </a:r>
            <a:r>
              <a:rPr lang="en-US" dirty="0" err="1" smtClean="0"/>
              <a:t>để</a:t>
            </a:r>
            <a:r>
              <a:rPr lang="en-US" dirty="0" smtClean="0"/>
              <a:t> </a:t>
            </a:r>
            <a:r>
              <a:rPr lang="en-US" dirty="0" err="1" smtClean="0"/>
              <a:t>cài</a:t>
            </a:r>
            <a:r>
              <a:rPr lang="en-US" dirty="0" smtClean="0"/>
              <a:t> </a:t>
            </a:r>
            <a:r>
              <a:rPr lang="en-US" dirty="0" err="1" smtClean="0"/>
              <a:t>đặt</a:t>
            </a:r>
            <a:r>
              <a:rPr lang="en-US" dirty="0" smtClean="0"/>
              <a:t> PPDMS </a:t>
            </a:r>
            <a:r>
              <a:rPr lang="en-US" dirty="0" smtClean="0"/>
              <a:t>2.0</a:t>
            </a:r>
          </a:p>
          <a:p>
            <a:pPr algn="just">
              <a:buClr>
                <a:srgbClr val="FF0000"/>
              </a:buClr>
            </a:pPr>
            <a:r>
              <a:rPr lang="en-US" dirty="0" smtClean="0"/>
              <a:t>4. </a:t>
            </a:r>
            <a:r>
              <a:rPr lang="en-US" dirty="0" err="1"/>
              <a:t>Cài</a:t>
            </a:r>
            <a:r>
              <a:rPr lang="en-US" dirty="0"/>
              <a:t> </a:t>
            </a:r>
            <a:r>
              <a:rPr lang="en-US" dirty="0" err="1"/>
              <a:t>DotNet</a:t>
            </a:r>
            <a:r>
              <a:rPr lang="en-US" dirty="0"/>
              <a:t> Framework 4.0: </a:t>
            </a:r>
            <a:r>
              <a:rPr lang="en-US" dirty="0" err="1"/>
              <a:t>chạy</a:t>
            </a:r>
            <a:r>
              <a:rPr lang="en-US" dirty="0"/>
              <a:t> file </a:t>
            </a:r>
          </a:p>
          <a:p>
            <a:pPr marL="0" indent="0" algn="just">
              <a:buClr>
                <a:srgbClr val="FF0000"/>
              </a:buClr>
              <a:buNone/>
            </a:pPr>
            <a:r>
              <a:rPr lang="en-US" dirty="0"/>
              <a:t>	</a:t>
            </a:r>
            <a:r>
              <a:rPr lang="en-US" dirty="0">
                <a:solidFill>
                  <a:srgbClr val="FF0000"/>
                </a:solidFill>
              </a:rPr>
              <a:t>3. dotNetFx40_Full_x86_x64.exe </a:t>
            </a:r>
            <a:r>
              <a:rPr lang="en-US" dirty="0"/>
              <a:t>(</a:t>
            </a:r>
            <a:r>
              <a:rPr lang="en-US" dirty="0" err="1"/>
              <a:t>Nếu</a:t>
            </a:r>
            <a:r>
              <a:rPr lang="en-US" dirty="0"/>
              <a:t> Windows </a:t>
            </a:r>
            <a:r>
              <a:rPr lang="en-US" dirty="0" err="1"/>
              <a:t>chưa</a:t>
            </a:r>
            <a:r>
              <a:rPr lang="en-US" dirty="0"/>
              <a:t> </a:t>
            </a:r>
            <a:r>
              <a:rPr lang="en-US" dirty="0" err="1"/>
              <a:t>có</a:t>
            </a:r>
            <a:r>
              <a:rPr lang="en-US" dirty="0"/>
              <a:t>)</a:t>
            </a:r>
          </a:p>
          <a:p>
            <a:pPr algn="just">
              <a:buClr>
                <a:srgbClr val="FF0000"/>
              </a:buClr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73664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2. </a:t>
            </a:r>
            <a:r>
              <a:rPr lang="en-US" dirty="0" err="1" smtClean="0">
                <a:solidFill>
                  <a:srgbClr val="FF0000"/>
                </a:solidFill>
              </a:rPr>
              <a:t>Đăng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nhâp</a:t>
            </a:r>
            <a:r>
              <a:rPr lang="en-US" dirty="0" smtClean="0">
                <a:solidFill>
                  <a:srgbClr val="FF0000"/>
                </a:solidFill>
              </a:rPr>
              <a:t> – </a:t>
            </a:r>
            <a:r>
              <a:rPr lang="en-US" dirty="0" err="1" smtClean="0">
                <a:solidFill>
                  <a:srgbClr val="FF0000"/>
                </a:solidFill>
              </a:rPr>
              <a:t>Đổi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mật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khẩu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FF0000"/>
              </a:buClr>
            </a:pPr>
            <a:r>
              <a:rPr lang="en-US" dirty="0" err="1" smtClean="0"/>
              <a:t>Mở</a:t>
            </a:r>
            <a:r>
              <a:rPr lang="en-US" dirty="0" smtClean="0"/>
              <a:t> </a:t>
            </a:r>
            <a:r>
              <a:rPr lang="en-US" dirty="0" err="1" smtClean="0"/>
              <a:t>phần</a:t>
            </a:r>
            <a:r>
              <a:rPr lang="en-US" dirty="0" smtClean="0"/>
              <a:t> </a:t>
            </a:r>
            <a:r>
              <a:rPr lang="en-US" dirty="0" err="1" smtClean="0"/>
              <a:t>mềm</a:t>
            </a:r>
            <a:r>
              <a:rPr lang="en-US" dirty="0" smtClean="0"/>
              <a:t> PPDMS</a:t>
            </a:r>
          </a:p>
          <a:p>
            <a:pPr>
              <a:buClr>
                <a:srgbClr val="FF0000"/>
              </a:buClr>
            </a:pPr>
            <a:r>
              <a:rPr lang="en-US" dirty="0" err="1" smtClean="0"/>
              <a:t>Đăng</a:t>
            </a:r>
            <a:r>
              <a:rPr lang="en-US" dirty="0" smtClean="0"/>
              <a:t> </a:t>
            </a:r>
            <a:r>
              <a:rPr lang="en-US" dirty="0" err="1" smtClean="0"/>
              <a:t>nhập</a:t>
            </a:r>
            <a:r>
              <a:rPr lang="en-US" dirty="0" smtClean="0"/>
              <a:t> </a:t>
            </a:r>
            <a:r>
              <a:rPr lang="en-US" dirty="0" err="1" smtClean="0"/>
              <a:t>bằng</a:t>
            </a:r>
            <a:r>
              <a:rPr lang="en-US" dirty="0" smtClean="0"/>
              <a:t> </a:t>
            </a:r>
            <a:r>
              <a:rPr lang="en-US" dirty="0" err="1" smtClean="0"/>
              <a:t>tài</a:t>
            </a:r>
            <a:r>
              <a:rPr lang="en-US" dirty="0" smtClean="0"/>
              <a:t> </a:t>
            </a:r>
            <a:r>
              <a:rPr lang="en-US" dirty="0" err="1" smtClean="0"/>
              <a:t>khoản</a:t>
            </a:r>
            <a:r>
              <a:rPr lang="en-US" dirty="0" smtClean="0"/>
              <a:t> </a:t>
            </a:r>
            <a:r>
              <a:rPr lang="en-US" dirty="0" err="1" smtClean="0"/>
              <a:t>được</a:t>
            </a:r>
            <a:r>
              <a:rPr lang="en-US" dirty="0" smtClean="0"/>
              <a:t> </a:t>
            </a:r>
            <a:r>
              <a:rPr lang="en-US" dirty="0" err="1" smtClean="0"/>
              <a:t>gởi</a:t>
            </a:r>
            <a:r>
              <a:rPr lang="en-US" dirty="0" smtClean="0"/>
              <a:t> email</a:t>
            </a:r>
          </a:p>
          <a:p>
            <a:pPr>
              <a:buClr>
                <a:srgbClr val="FF0000"/>
              </a:buClr>
            </a:pPr>
            <a:r>
              <a:rPr lang="en-US" dirty="0" err="1" smtClean="0"/>
              <a:t>Đổi</a:t>
            </a:r>
            <a:r>
              <a:rPr lang="en-US" dirty="0" smtClean="0"/>
              <a:t> </a:t>
            </a:r>
            <a:r>
              <a:rPr lang="en-US" dirty="0" err="1" smtClean="0"/>
              <a:t>mật</a:t>
            </a:r>
            <a:r>
              <a:rPr lang="en-US" dirty="0" smtClean="0"/>
              <a:t> </a:t>
            </a:r>
            <a:r>
              <a:rPr lang="en-US" dirty="0" err="1" smtClean="0"/>
              <a:t>khẩu</a:t>
            </a:r>
            <a:endParaRPr lang="en-US" dirty="0" smtClean="0"/>
          </a:p>
          <a:p>
            <a:pPr lvl="1">
              <a:buClr>
                <a:srgbClr val="FF0000"/>
              </a:buClr>
            </a:pPr>
            <a:r>
              <a:rPr lang="en-US" dirty="0" err="1" smtClean="0"/>
              <a:t>Vào</a:t>
            </a:r>
            <a:r>
              <a:rPr lang="en-US" dirty="0" smtClean="0"/>
              <a:t> menu </a:t>
            </a:r>
            <a:r>
              <a:rPr lang="en-US" dirty="0" err="1" smtClean="0"/>
              <a:t>Tập</a:t>
            </a:r>
            <a:r>
              <a:rPr lang="en-US" dirty="0" smtClean="0"/>
              <a:t> tin\</a:t>
            </a:r>
            <a:r>
              <a:rPr lang="en-US" dirty="0" err="1" smtClean="0"/>
              <a:t>Đổi</a:t>
            </a:r>
            <a:r>
              <a:rPr lang="en-US" dirty="0" smtClean="0"/>
              <a:t> </a:t>
            </a:r>
            <a:r>
              <a:rPr lang="en-US" dirty="0" err="1" smtClean="0"/>
              <a:t>mật</a:t>
            </a:r>
            <a:r>
              <a:rPr lang="en-US" dirty="0" smtClean="0"/>
              <a:t> </a:t>
            </a:r>
            <a:r>
              <a:rPr lang="en-US" dirty="0" err="1" smtClean="0"/>
              <a:t>khẩu</a:t>
            </a:r>
            <a:endParaRPr lang="en-US" dirty="0" smtClean="0"/>
          </a:p>
          <a:p>
            <a:pPr lvl="1">
              <a:buClr>
                <a:srgbClr val="FF0000"/>
              </a:buClr>
            </a:pPr>
            <a:r>
              <a:rPr lang="en-US" dirty="0" err="1" smtClean="0"/>
              <a:t>Nhập</a:t>
            </a:r>
            <a:r>
              <a:rPr lang="en-US" dirty="0" smtClean="0"/>
              <a:t> </a:t>
            </a:r>
            <a:r>
              <a:rPr lang="en-US" dirty="0" err="1" smtClean="0"/>
              <a:t>mật</a:t>
            </a:r>
            <a:r>
              <a:rPr lang="en-US" dirty="0" smtClean="0"/>
              <a:t> </a:t>
            </a:r>
            <a:r>
              <a:rPr lang="en-US" dirty="0" err="1" smtClean="0"/>
              <a:t>khẩu</a:t>
            </a:r>
            <a:r>
              <a:rPr lang="en-US" dirty="0" smtClean="0"/>
              <a:t> </a:t>
            </a:r>
            <a:r>
              <a:rPr lang="en-US" dirty="0" err="1" smtClean="0"/>
              <a:t>cũ</a:t>
            </a:r>
            <a:r>
              <a:rPr lang="en-US" dirty="0" smtClean="0"/>
              <a:t> ,</a:t>
            </a:r>
          </a:p>
          <a:p>
            <a:pPr lvl="1">
              <a:buClr>
                <a:srgbClr val="FF0000"/>
              </a:buClr>
            </a:pPr>
            <a:r>
              <a:rPr lang="en-US" dirty="0" err="1" smtClean="0">
                <a:solidFill>
                  <a:srgbClr val="FF0000"/>
                </a:solidFill>
              </a:rPr>
              <a:t>Nhập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mật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khẩu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mới</a:t>
            </a:r>
            <a:r>
              <a:rPr lang="en-US" dirty="0" smtClean="0">
                <a:solidFill>
                  <a:srgbClr val="FF0000"/>
                </a:solidFill>
              </a:rPr>
              <a:t> 2 </a:t>
            </a:r>
            <a:r>
              <a:rPr lang="en-US" dirty="0" err="1" smtClean="0">
                <a:solidFill>
                  <a:srgbClr val="FF0000"/>
                </a:solidFill>
              </a:rPr>
              <a:t>lần</a:t>
            </a:r>
            <a:endParaRPr lang="en-US" dirty="0" smtClean="0">
              <a:solidFill>
                <a:srgbClr val="FF0000"/>
              </a:solidFill>
            </a:endParaRPr>
          </a:p>
          <a:p>
            <a:pPr>
              <a:buClr>
                <a:srgbClr val="FF0000"/>
              </a:buClr>
            </a:pPr>
            <a:r>
              <a:rPr lang="fr-FR" dirty="0" err="1" smtClean="0"/>
              <a:t>Thoát</a:t>
            </a:r>
            <a:r>
              <a:rPr lang="fr-FR" dirty="0" smtClean="0"/>
              <a:t> </a:t>
            </a:r>
            <a:r>
              <a:rPr lang="fr-FR" dirty="0" err="1" smtClean="0"/>
              <a:t>khỏi</a:t>
            </a:r>
            <a:r>
              <a:rPr lang="fr-FR" dirty="0" smtClean="0"/>
              <a:t> </a:t>
            </a:r>
            <a:r>
              <a:rPr lang="fr-FR" dirty="0" err="1" smtClean="0"/>
              <a:t>phần</a:t>
            </a:r>
            <a:r>
              <a:rPr lang="fr-FR" dirty="0" smtClean="0"/>
              <a:t> </a:t>
            </a:r>
            <a:r>
              <a:rPr lang="fr-FR" dirty="0" err="1" smtClean="0"/>
              <a:t>mềm</a:t>
            </a:r>
            <a:r>
              <a:rPr lang="fr-FR" dirty="0" smtClean="0"/>
              <a:t>, </a:t>
            </a:r>
            <a:r>
              <a:rPr lang="fr-FR" dirty="0" err="1" smtClean="0"/>
              <a:t>đăng</a:t>
            </a:r>
            <a:r>
              <a:rPr lang="fr-FR" dirty="0" smtClean="0"/>
              <a:t> </a:t>
            </a:r>
            <a:r>
              <a:rPr lang="fr-FR" dirty="0" err="1" smtClean="0"/>
              <a:t>nhập</a:t>
            </a:r>
            <a:r>
              <a:rPr lang="fr-FR" dirty="0" smtClean="0"/>
              <a:t> </a:t>
            </a:r>
            <a:r>
              <a:rPr lang="fr-FR" dirty="0" err="1" smtClean="0"/>
              <a:t>lại</a:t>
            </a:r>
            <a:r>
              <a:rPr lang="fr-FR" dirty="0" smtClean="0"/>
              <a:t> </a:t>
            </a:r>
            <a:r>
              <a:rPr lang="fr-FR" dirty="0" err="1" smtClean="0"/>
              <a:t>bằng</a:t>
            </a:r>
            <a:r>
              <a:rPr lang="fr-FR" dirty="0" smtClean="0"/>
              <a:t> </a:t>
            </a:r>
            <a:r>
              <a:rPr lang="fr-FR" dirty="0" err="1" smtClean="0"/>
              <a:t>mật</a:t>
            </a:r>
            <a:r>
              <a:rPr lang="fr-FR" dirty="0" smtClean="0"/>
              <a:t> </a:t>
            </a:r>
            <a:r>
              <a:rPr lang="fr-FR" dirty="0" err="1" smtClean="0"/>
              <a:t>khẩu</a:t>
            </a:r>
            <a:r>
              <a:rPr lang="fr-FR" dirty="0" smtClean="0"/>
              <a:t> </a:t>
            </a:r>
            <a:r>
              <a:rPr lang="fr-FR" dirty="0" err="1" smtClean="0"/>
              <a:t>mới</a:t>
            </a:r>
            <a:r>
              <a:rPr lang="fr-FR" dirty="0" smtClean="0"/>
              <a:t>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04609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3. </a:t>
            </a:r>
            <a:r>
              <a:rPr lang="en-US" dirty="0" err="1" smtClean="0">
                <a:solidFill>
                  <a:srgbClr val="FF0000"/>
                </a:solidFill>
              </a:rPr>
              <a:t>Nhập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dữ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liệu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điều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tra</a:t>
            </a:r>
            <a:r>
              <a:rPr lang="en-US" dirty="0" smtClean="0">
                <a:solidFill>
                  <a:srgbClr val="FF0000"/>
                </a:solidFill>
              </a:rPr>
              <a:t> SVGH </a:t>
            </a:r>
            <a:r>
              <a:rPr lang="en-US" dirty="0" err="1" smtClean="0">
                <a:solidFill>
                  <a:srgbClr val="FF0000"/>
                </a:solidFill>
              </a:rPr>
              <a:t>trên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lúa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>
              <a:buClr>
                <a:srgbClr val="FF0000"/>
              </a:buClr>
            </a:pPr>
            <a:r>
              <a:rPr lang="en-US" dirty="0" err="1" smtClean="0"/>
              <a:t>Sử</a:t>
            </a:r>
            <a:r>
              <a:rPr lang="en-US" dirty="0" smtClean="0"/>
              <a:t> </a:t>
            </a:r>
            <a:r>
              <a:rPr lang="en-US" dirty="0" err="1" smtClean="0"/>
              <a:t>dụng</a:t>
            </a:r>
            <a:r>
              <a:rPr lang="en-US" dirty="0" smtClean="0"/>
              <a:t> </a:t>
            </a:r>
            <a:r>
              <a:rPr lang="en-US" dirty="0" err="1" smtClean="0"/>
              <a:t>tài</a:t>
            </a:r>
            <a:r>
              <a:rPr lang="en-US" dirty="0" smtClean="0"/>
              <a:t> </a:t>
            </a:r>
            <a:r>
              <a:rPr lang="en-US" dirty="0" err="1" smtClean="0"/>
              <a:t>khoản</a:t>
            </a:r>
            <a:r>
              <a:rPr lang="en-US" dirty="0" smtClean="0"/>
              <a:t> </a:t>
            </a:r>
            <a:r>
              <a:rPr lang="en-US" dirty="0" err="1" smtClean="0"/>
              <a:t>người</a:t>
            </a:r>
            <a:r>
              <a:rPr lang="en-US" dirty="0" smtClean="0"/>
              <a:t> </a:t>
            </a:r>
            <a:r>
              <a:rPr lang="en-US" dirty="0" err="1" smtClean="0"/>
              <a:t>dùng</a:t>
            </a:r>
            <a:r>
              <a:rPr lang="en-US" dirty="0" smtClean="0"/>
              <a:t> </a:t>
            </a:r>
            <a:r>
              <a:rPr lang="en-US" dirty="0" err="1" smtClean="0"/>
              <a:t>cấp</a:t>
            </a:r>
            <a:r>
              <a:rPr lang="en-US" dirty="0" smtClean="0"/>
              <a:t> </a:t>
            </a:r>
            <a:r>
              <a:rPr lang="en-US" dirty="0" err="1" smtClean="0"/>
              <a:t>huyện</a:t>
            </a:r>
            <a:endParaRPr lang="en-US" dirty="0" smtClean="0"/>
          </a:p>
          <a:p>
            <a:pPr marL="0" indent="0" algn="just">
              <a:buClr>
                <a:srgbClr val="FF0000"/>
              </a:buClr>
              <a:buNone/>
            </a:pPr>
            <a:r>
              <a:rPr lang="en-US" dirty="0"/>
              <a:t>	</a:t>
            </a:r>
            <a:r>
              <a:rPr lang="en-US" dirty="0" smtClean="0"/>
              <a:t>Menu </a:t>
            </a:r>
            <a:r>
              <a:rPr lang="en-US" dirty="0" err="1" smtClean="0">
                <a:solidFill>
                  <a:srgbClr val="FF0000"/>
                </a:solidFill>
              </a:rPr>
              <a:t>Quản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lý</a:t>
            </a:r>
            <a:r>
              <a:rPr lang="en-US" dirty="0" smtClean="0">
                <a:solidFill>
                  <a:srgbClr val="FF0000"/>
                </a:solidFill>
              </a:rPr>
              <a:t>\</a:t>
            </a:r>
            <a:r>
              <a:rPr lang="en-US" dirty="0" err="1" smtClean="0">
                <a:solidFill>
                  <a:srgbClr val="FF0000"/>
                </a:solidFill>
              </a:rPr>
              <a:t>Danh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sách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người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dùng</a:t>
            </a:r>
            <a:endParaRPr lang="en-US" dirty="0" smtClean="0">
              <a:solidFill>
                <a:srgbClr val="FF0000"/>
              </a:solidFill>
            </a:endParaRPr>
          </a:p>
          <a:p>
            <a:pPr marL="0" indent="0" algn="just">
              <a:buClr>
                <a:srgbClr val="FF0000"/>
              </a:buClr>
              <a:buNone/>
            </a:pP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anh</a:t>
            </a:r>
            <a:r>
              <a:rPr lang="en-US" dirty="0" smtClean="0"/>
              <a:t> </a:t>
            </a:r>
            <a:r>
              <a:rPr lang="en-US" dirty="0" err="1" smtClean="0"/>
              <a:t>chị</a:t>
            </a:r>
            <a:r>
              <a:rPr lang="en-US" dirty="0" smtClean="0"/>
              <a:t> </a:t>
            </a:r>
            <a:r>
              <a:rPr lang="en-US" dirty="0" err="1" smtClean="0"/>
              <a:t>kiểm</a:t>
            </a:r>
            <a:r>
              <a:rPr lang="en-US" dirty="0" smtClean="0"/>
              <a:t> </a:t>
            </a:r>
            <a:r>
              <a:rPr lang="en-US" dirty="0" err="1" smtClean="0"/>
              <a:t>tra</a:t>
            </a:r>
            <a:r>
              <a:rPr lang="en-US" dirty="0" smtClean="0"/>
              <a:t> </a:t>
            </a:r>
            <a:r>
              <a:rPr lang="en-US" dirty="0" err="1" smtClean="0"/>
              <a:t>danh</a:t>
            </a:r>
            <a:r>
              <a:rPr lang="en-US" dirty="0" smtClean="0"/>
              <a:t> </a:t>
            </a:r>
            <a:r>
              <a:rPr lang="en-US" dirty="0" err="1" smtClean="0"/>
              <a:t>sách</a:t>
            </a:r>
            <a:r>
              <a:rPr lang="en-US" dirty="0" smtClean="0"/>
              <a:t> </a:t>
            </a:r>
            <a:r>
              <a:rPr lang="en-US" dirty="0" err="1" smtClean="0"/>
              <a:t>Trạm</a:t>
            </a:r>
            <a:r>
              <a:rPr lang="en-US" dirty="0" smtClean="0"/>
              <a:t>, </a:t>
            </a:r>
            <a:r>
              <a:rPr lang="en-US" dirty="0" err="1" smtClean="0"/>
              <a:t>nếu</a:t>
            </a:r>
            <a:r>
              <a:rPr lang="en-US" dirty="0" smtClean="0"/>
              <a:t> </a:t>
            </a:r>
            <a:r>
              <a:rPr lang="en-US" dirty="0" err="1" smtClean="0"/>
              <a:t>thiếu</a:t>
            </a:r>
            <a:r>
              <a:rPr lang="en-US" dirty="0" smtClean="0"/>
              <a:t> </a:t>
            </a:r>
            <a:r>
              <a:rPr lang="en-US" dirty="0" err="1" smtClean="0"/>
              <a:t>xin</a:t>
            </a:r>
            <a:r>
              <a:rPr lang="en-US" dirty="0" smtClean="0"/>
              <a:t> email </a:t>
            </a:r>
            <a:r>
              <a:rPr lang="en-US" dirty="0" err="1" smtClean="0"/>
              <a:t>về</a:t>
            </a:r>
            <a:r>
              <a:rPr lang="en-US" dirty="0" smtClean="0"/>
              <a:t>: </a:t>
            </a:r>
            <a:r>
              <a:rPr lang="en-US" dirty="0" smtClean="0">
                <a:hlinkClick r:id="rId2"/>
              </a:rPr>
              <a:t>ppdms2015@gmail.com</a:t>
            </a:r>
            <a:r>
              <a:rPr lang="en-US" dirty="0"/>
              <a:t> </a:t>
            </a: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thông</a:t>
            </a:r>
            <a:r>
              <a:rPr lang="en-US" dirty="0" smtClean="0"/>
              <a:t> tin:</a:t>
            </a:r>
          </a:p>
          <a:p>
            <a:pPr marL="0" indent="0" algn="just">
              <a:buClr>
                <a:srgbClr val="FF0000"/>
              </a:buClr>
              <a:buNone/>
            </a:pPr>
            <a:r>
              <a:rPr lang="en-US" dirty="0" smtClean="0"/>
              <a:t>	</a:t>
            </a:r>
            <a:r>
              <a:rPr lang="en-US" dirty="0" err="1" smtClean="0"/>
              <a:t>Tên</a:t>
            </a:r>
            <a:r>
              <a:rPr lang="en-US" dirty="0" smtClean="0"/>
              <a:t> </a:t>
            </a:r>
            <a:r>
              <a:rPr lang="en-US" smtClean="0"/>
              <a:t>huyện</a:t>
            </a:r>
            <a:r>
              <a:rPr lang="en-US" dirty="0" smtClean="0"/>
              <a:t>, </a:t>
            </a:r>
            <a:r>
              <a:rPr lang="en-US" dirty="0" err="1" smtClean="0"/>
              <a:t>tên</a:t>
            </a:r>
            <a:r>
              <a:rPr lang="en-US" dirty="0" smtClean="0"/>
              <a:t> </a:t>
            </a:r>
            <a:r>
              <a:rPr lang="en-US" dirty="0" err="1" smtClean="0"/>
              <a:t>tỉnh</a:t>
            </a:r>
            <a:r>
              <a:rPr lang="en-US" dirty="0" smtClean="0"/>
              <a:t>, email </a:t>
            </a:r>
            <a:r>
              <a:rPr lang="en-US" dirty="0" err="1" smtClean="0"/>
              <a:t>người</a:t>
            </a:r>
            <a:r>
              <a:rPr lang="en-US" dirty="0" smtClean="0"/>
              <a:t> </a:t>
            </a:r>
            <a:r>
              <a:rPr lang="en-US" dirty="0" err="1" smtClean="0"/>
              <a:t>dùng</a:t>
            </a:r>
            <a:r>
              <a:rPr lang="en-US" dirty="0"/>
              <a:t> </a:t>
            </a:r>
            <a:r>
              <a:rPr lang="en-US" dirty="0" err="1" smtClean="0"/>
              <a:t>của</a:t>
            </a:r>
            <a:r>
              <a:rPr lang="en-US" dirty="0" smtClean="0"/>
              <a:t> </a:t>
            </a:r>
            <a:r>
              <a:rPr lang="en-US" dirty="0" err="1" smtClean="0"/>
              <a:t>huyện</a:t>
            </a:r>
            <a:r>
              <a:rPr lang="en-US" dirty="0" smtClean="0"/>
              <a:t>, </a:t>
            </a:r>
            <a:r>
              <a:rPr lang="en-US" dirty="0" err="1" smtClean="0"/>
              <a:t>điện</a:t>
            </a:r>
            <a:r>
              <a:rPr lang="en-US" dirty="0" smtClean="0"/>
              <a:t> </a:t>
            </a:r>
            <a:r>
              <a:rPr lang="en-US" dirty="0" err="1" smtClean="0"/>
              <a:t>thoại</a:t>
            </a:r>
            <a:endParaRPr lang="en-US" dirty="0" smtClean="0"/>
          </a:p>
          <a:p>
            <a:pPr marL="0" indent="0" algn="just">
              <a:buClr>
                <a:srgbClr val="FF0000"/>
              </a:buClr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 algn="just">
              <a:buClr>
                <a:srgbClr val="FF0000"/>
              </a:buClr>
            </a:pPr>
            <a:r>
              <a:rPr lang="en-US" dirty="0" err="1" smtClean="0"/>
              <a:t>Nhập</a:t>
            </a:r>
            <a:r>
              <a:rPr lang="en-US" dirty="0" smtClean="0"/>
              <a:t> </a:t>
            </a:r>
            <a:r>
              <a:rPr lang="en-US" dirty="0" err="1" smtClean="0"/>
              <a:t>dữ</a:t>
            </a:r>
            <a:r>
              <a:rPr lang="en-US" dirty="0" smtClean="0"/>
              <a:t> </a:t>
            </a:r>
            <a:r>
              <a:rPr lang="en-US" dirty="0" err="1" smtClean="0"/>
              <a:t>liệu</a:t>
            </a:r>
            <a:r>
              <a:rPr lang="en-US" dirty="0" smtClean="0"/>
              <a:t> </a:t>
            </a:r>
            <a:r>
              <a:rPr lang="en-US" dirty="0" err="1" smtClean="0"/>
              <a:t>điều</a:t>
            </a:r>
            <a:r>
              <a:rPr lang="en-US" dirty="0" smtClean="0"/>
              <a:t> </a:t>
            </a:r>
            <a:r>
              <a:rPr lang="en-US" dirty="0" err="1" smtClean="0"/>
              <a:t>tra</a:t>
            </a:r>
            <a:r>
              <a:rPr lang="en-US" dirty="0" smtClean="0"/>
              <a:t> </a:t>
            </a:r>
            <a:r>
              <a:rPr lang="en-US" dirty="0" err="1" smtClean="0"/>
              <a:t>tuần</a:t>
            </a:r>
            <a:r>
              <a:rPr lang="en-US" dirty="0" smtClean="0"/>
              <a:t> 35: </a:t>
            </a:r>
          </a:p>
          <a:p>
            <a:pPr lvl="1" algn="just">
              <a:buClr>
                <a:srgbClr val="FF0000"/>
              </a:buClr>
            </a:pPr>
            <a:r>
              <a:rPr lang="en-US" dirty="0" err="1" smtClean="0"/>
              <a:t>Nhập</a:t>
            </a:r>
            <a:r>
              <a:rPr lang="en-US" dirty="0" smtClean="0"/>
              <a:t> </a:t>
            </a:r>
            <a:r>
              <a:rPr lang="en-US" dirty="0" err="1" smtClean="0"/>
              <a:t>cho</a:t>
            </a:r>
            <a:r>
              <a:rPr lang="en-US" dirty="0" smtClean="0"/>
              <a:t> </a:t>
            </a:r>
            <a:r>
              <a:rPr lang="en-US" dirty="0" err="1" smtClean="0"/>
              <a:t>ít</a:t>
            </a:r>
            <a:r>
              <a:rPr lang="en-US" dirty="0" smtClean="0"/>
              <a:t> </a:t>
            </a:r>
            <a:r>
              <a:rPr lang="en-US" dirty="0" err="1" smtClean="0"/>
              <a:t>nhất</a:t>
            </a:r>
            <a:r>
              <a:rPr lang="en-US" dirty="0" smtClean="0"/>
              <a:t> 3 </a:t>
            </a:r>
            <a:r>
              <a:rPr lang="en-US" dirty="0" err="1" smtClean="0"/>
              <a:t>huyện</a:t>
            </a:r>
            <a:r>
              <a:rPr lang="en-US" dirty="0" smtClean="0"/>
              <a:t> </a:t>
            </a:r>
            <a:r>
              <a:rPr lang="en-US" dirty="0" err="1" smtClean="0"/>
              <a:t>các</a:t>
            </a:r>
            <a:r>
              <a:rPr lang="en-US" dirty="0" smtClean="0"/>
              <a:t> SVGH ( </a:t>
            </a:r>
            <a:r>
              <a:rPr lang="en-US" dirty="0" err="1" smtClean="0"/>
              <a:t>ít</a:t>
            </a:r>
            <a:r>
              <a:rPr lang="en-US" dirty="0" smtClean="0"/>
              <a:t> </a:t>
            </a:r>
            <a:r>
              <a:rPr lang="en-US" dirty="0" err="1" smtClean="0"/>
              <a:t>nhất</a:t>
            </a:r>
            <a:r>
              <a:rPr lang="en-US" dirty="0" smtClean="0"/>
              <a:t> 3 SVGH)</a:t>
            </a:r>
          </a:p>
          <a:p>
            <a:pPr lvl="1" algn="just">
              <a:buClr>
                <a:srgbClr val="FF0000"/>
              </a:buClr>
            </a:pPr>
            <a:r>
              <a:rPr lang="en-US" dirty="0" err="1" smtClean="0"/>
              <a:t>Nhấn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0000"/>
                </a:solidFill>
              </a:rPr>
              <a:t>Lưu</a:t>
            </a:r>
            <a:r>
              <a:rPr lang="en-US" dirty="0" smtClean="0"/>
              <a:t> </a:t>
            </a:r>
            <a:r>
              <a:rPr lang="en-US" dirty="0" err="1" smtClean="0"/>
              <a:t>mỗi</a:t>
            </a:r>
            <a:r>
              <a:rPr lang="en-US" dirty="0" smtClean="0"/>
              <a:t> </a:t>
            </a:r>
            <a:r>
              <a:rPr lang="en-US" dirty="0" err="1" smtClean="0"/>
              <a:t>khi</a:t>
            </a:r>
            <a:r>
              <a:rPr lang="en-US" dirty="0" smtClean="0"/>
              <a:t> </a:t>
            </a:r>
            <a:r>
              <a:rPr lang="en-US" dirty="0" err="1" smtClean="0"/>
              <a:t>nhập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một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đối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tượng</a:t>
            </a:r>
            <a:endParaRPr lang="en-US" dirty="0" smtClean="0">
              <a:solidFill>
                <a:srgbClr val="FF0000"/>
              </a:solidFill>
            </a:endParaRPr>
          </a:p>
          <a:p>
            <a:pPr lvl="1" algn="just">
              <a:buClr>
                <a:srgbClr val="FF0000"/>
              </a:buClr>
            </a:pPr>
            <a:r>
              <a:rPr lang="en-US" dirty="0" smtClean="0"/>
              <a:t>Click </a:t>
            </a:r>
            <a:r>
              <a:rPr lang="en-US" dirty="0" err="1" smtClean="0">
                <a:solidFill>
                  <a:srgbClr val="FF0000"/>
                </a:solidFill>
              </a:rPr>
              <a:t>Báo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cáo</a:t>
            </a:r>
            <a:r>
              <a:rPr lang="en-US" dirty="0" smtClean="0">
                <a:solidFill>
                  <a:srgbClr val="FF0000"/>
                </a:solidFill>
              </a:rPr>
              <a:t> SVGH </a:t>
            </a:r>
            <a:r>
              <a:rPr lang="en-US" dirty="0" err="1" smtClean="0">
                <a:solidFill>
                  <a:srgbClr val="FF0000"/>
                </a:solidFill>
              </a:rPr>
              <a:t>cho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tỉnh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/>
              <a:t>sau</a:t>
            </a:r>
            <a:r>
              <a:rPr lang="en-US" dirty="0" smtClean="0"/>
              <a:t> </a:t>
            </a:r>
            <a:r>
              <a:rPr lang="en-US" dirty="0" err="1" smtClean="0"/>
              <a:t>khi</a:t>
            </a:r>
            <a:r>
              <a:rPr lang="en-US" dirty="0" smtClean="0"/>
              <a:t> </a:t>
            </a:r>
            <a:r>
              <a:rPr lang="en-US" dirty="0" err="1" smtClean="0"/>
              <a:t>nhập</a:t>
            </a:r>
            <a:r>
              <a:rPr lang="en-US" dirty="0" smtClean="0"/>
              <a:t> </a:t>
            </a:r>
            <a:r>
              <a:rPr lang="en-US" dirty="0" err="1" smtClean="0"/>
              <a:t>xong</a:t>
            </a:r>
            <a:r>
              <a:rPr lang="en-US" dirty="0" smtClean="0"/>
              <a:t> </a:t>
            </a: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đối</a:t>
            </a:r>
            <a:r>
              <a:rPr lang="en-US" dirty="0" smtClean="0"/>
              <a:t> </a:t>
            </a:r>
            <a:r>
              <a:rPr lang="en-US" dirty="0" err="1" smtClean="0"/>
              <a:t>tượng</a:t>
            </a:r>
            <a:r>
              <a:rPr lang="en-US" dirty="0" smtClean="0"/>
              <a:t> SVGH </a:t>
            </a:r>
            <a:r>
              <a:rPr lang="en-US" dirty="0" err="1" smtClean="0"/>
              <a:t>của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1 </a:t>
            </a:r>
            <a:r>
              <a:rPr lang="en-US" dirty="0" err="1" smtClean="0">
                <a:solidFill>
                  <a:srgbClr val="FF0000"/>
                </a:solidFill>
              </a:rPr>
              <a:t>huyện</a:t>
            </a:r>
            <a:endParaRPr lang="en-US" dirty="0" smtClean="0">
              <a:solidFill>
                <a:srgbClr val="FF0000"/>
              </a:solidFill>
            </a:endParaRPr>
          </a:p>
          <a:p>
            <a:pPr lvl="1" algn="just">
              <a:buClr>
                <a:srgbClr val="FF0000"/>
              </a:buClr>
            </a:pPr>
            <a:r>
              <a:rPr lang="en-US" dirty="0" err="1" smtClean="0"/>
              <a:t>Chuyển</a:t>
            </a:r>
            <a:r>
              <a:rPr lang="en-US" dirty="0" smtClean="0"/>
              <a:t> sang </a:t>
            </a:r>
            <a:r>
              <a:rPr lang="en-US" dirty="0" err="1" smtClean="0"/>
              <a:t>huyện</a:t>
            </a:r>
            <a:r>
              <a:rPr lang="en-US" dirty="0" smtClean="0"/>
              <a:t> </a:t>
            </a:r>
            <a:r>
              <a:rPr lang="en-US" dirty="0" err="1" smtClean="0"/>
              <a:t>mới</a:t>
            </a:r>
            <a:r>
              <a:rPr lang="en-US" dirty="0" smtClean="0"/>
              <a:t> (account </a:t>
            </a:r>
            <a:r>
              <a:rPr lang="en-US" dirty="0" err="1" smtClean="0"/>
              <a:t>huyện</a:t>
            </a:r>
            <a:r>
              <a:rPr lang="en-US" dirty="0" smtClean="0"/>
              <a:t> </a:t>
            </a:r>
            <a:r>
              <a:rPr lang="en-US" dirty="0" err="1" smtClean="0"/>
              <a:t>khác</a:t>
            </a:r>
            <a:r>
              <a:rPr lang="en-US" dirty="0" smtClean="0"/>
              <a:t>)</a:t>
            </a:r>
          </a:p>
          <a:p>
            <a:pPr algn="just">
              <a:buClr>
                <a:srgbClr val="FF0000"/>
              </a:buClr>
            </a:pPr>
            <a:r>
              <a:rPr lang="en-US" dirty="0" err="1" smtClean="0"/>
              <a:t>Nhập</a:t>
            </a:r>
            <a:r>
              <a:rPr lang="en-US" dirty="0" smtClean="0"/>
              <a:t> </a:t>
            </a:r>
            <a:r>
              <a:rPr lang="en-US" dirty="0" err="1" smtClean="0"/>
              <a:t>tuần</a:t>
            </a:r>
            <a:r>
              <a:rPr lang="en-US" dirty="0" smtClean="0"/>
              <a:t> 36 </a:t>
            </a:r>
            <a:r>
              <a:rPr lang="en-US" dirty="0" err="1" smtClean="0"/>
              <a:t>bằng</a:t>
            </a:r>
            <a:r>
              <a:rPr lang="en-US" dirty="0" smtClean="0"/>
              <a:t> </a:t>
            </a:r>
            <a:r>
              <a:rPr lang="en-US" dirty="0" err="1" smtClean="0"/>
              <a:t>cách</a:t>
            </a:r>
            <a:r>
              <a:rPr lang="en-US" dirty="0" smtClean="0"/>
              <a:t> copy </a:t>
            </a:r>
            <a:r>
              <a:rPr lang="en-US" dirty="0" err="1" smtClean="0"/>
              <a:t>dữ</a:t>
            </a:r>
            <a:r>
              <a:rPr lang="en-US" dirty="0" smtClean="0"/>
              <a:t> </a:t>
            </a:r>
            <a:r>
              <a:rPr lang="en-US" dirty="0" err="1" smtClean="0"/>
              <a:t>liệu</a:t>
            </a:r>
            <a:r>
              <a:rPr lang="en-US" dirty="0" smtClean="0"/>
              <a:t> </a:t>
            </a:r>
            <a:r>
              <a:rPr lang="en-US" dirty="0" err="1" smtClean="0"/>
              <a:t>tuần</a:t>
            </a:r>
            <a:r>
              <a:rPr lang="en-US" dirty="0" smtClean="0"/>
              <a:t> 35 </a:t>
            </a:r>
            <a:r>
              <a:rPr lang="en-US" dirty="0" err="1" smtClean="0"/>
              <a:t>của</a:t>
            </a:r>
            <a:r>
              <a:rPr lang="en-US" dirty="0" smtClean="0"/>
              <a:t> </a:t>
            </a:r>
            <a:r>
              <a:rPr lang="en-US" dirty="0" err="1" smtClean="0"/>
              <a:t>từng</a:t>
            </a:r>
            <a:r>
              <a:rPr lang="en-US" dirty="0" smtClean="0"/>
              <a:t> </a:t>
            </a:r>
            <a:r>
              <a:rPr lang="en-US" dirty="0" err="1" smtClean="0"/>
              <a:t>huyện</a:t>
            </a:r>
            <a:r>
              <a:rPr lang="en-US" dirty="0" smtClean="0"/>
              <a:t>, </a:t>
            </a:r>
            <a:r>
              <a:rPr lang="en-US" dirty="0" err="1" smtClean="0"/>
              <a:t>sửa</a:t>
            </a:r>
            <a:r>
              <a:rPr lang="en-US" dirty="0" smtClean="0"/>
              <a:t> </a:t>
            </a:r>
            <a:r>
              <a:rPr lang="en-US" dirty="0" err="1" smtClean="0"/>
              <a:t>dữ</a:t>
            </a:r>
            <a:r>
              <a:rPr lang="en-US" dirty="0" smtClean="0"/>
              <a:t> </a:t>
            </a:r>
            <a:r>
              <a:rPr lang="en-US" dirty="0" err="1" smtClean="0"/>
              <a:t>liệu</a:t>
            </a:r>
            <a:r>
              <a:rPr lang="en-US" dirty="0" smtClean="0"/>
              <a:t> </a:t>
            </a:r>
            <a:r>
              <a:rPr lang="en-US" dirty="0" err="1" smtClean="0"/>
              <a:t>cho</a:t>
            </a:r>
            <a:r>
              <a:rPr lang="en-US" dirty="0" smtClean="0"/>
              <a:t> </a:t>
            </a:r>
            <a:r>
              <a:rPr lang="en-US" dirty="0" err="1" smtClean="0"/>
              <a:t>phù</a:t>
            </a:r>
            <a:r>
              <a:rPr lang="en-US" dirty="0" smtClean="0"/>
              <a:t> </a:t>
            </a:r>
            <a:r>
              <a:rPr lang="en-US" dirty="0" err="1" smtClean="0"/>
              <a:t>hợp</a:t>
            </a:r>
            <a:r>
              <a:rPr lang="en-US" dirty="0" smtClean="0"/>
              <a:t> </a:t>
            </a:r>
            <a:r>
              <a:rPr lang="en-US" dirty="0" err="1" smtClean="0"/>
              <a:t>với</a:t>
            </a:r>
            <a:r>
              <a:rPr lang="en-US" dirty="0" smtClean="0"/>
              <a:t> </a:t>
            </a:r>
            <a:r>
              <a:rPr lang="en-US" dirty="0" err="1" smtClean="0"/>
              <a:t>tuần</a:t>
            </a:r>
            <a:r>
              <a:rPr lang="en-US" dirty="0" smtClean="0"/>
              <a:t> </a:t>
            </a:r>
            <a:r>
              <a:rPr lang="en-US" dirty="0" err="1" smtClean="0"/>
              <a:t>mới</a:t>
            </a:r>
            <a:endParaRPr lang="en-US" dirty="0" smtClean="0"/>
          </a:p>
          <a:p>
            <a:pPr lvl="1" algn="just">
              <a:buClr>
                <a:srgbClr val="FF0000"/>
              </a:buClr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49708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4. </a:t>
            </a:r>
            <a:r>
              <a:rPr lang="en-US" dirty="0" err="1" smtClean="0">
                <a:solidFill>
                  <a:srgbClr val="FF0000"/>
                </a:solidFill>
              </a:rPr>
              <a:t>Nhập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dữ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liệu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điều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tra</a:t>
            </a:r>
            <a:r>
              <a:rPr lang="en-US" dirty="0" smtClean="0">
                <a:solidFill>
                  <a:srgbClr val="FF0000"/>
                </a:solidFill>
              </a:rPr>
              <a:t> SVGH </a:t>
            </a:r>
            <a:r>
              <a:rPr lang="en-US" dirty="0" err="1" smtClean="0">
                <a:solidFill>
                  <a:srgbClr val="FF0000"/>
                </a:solidFill>
              </a:rPr>
              <a:t>trên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các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nhóm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cây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khác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FF0000"/>
              </a:buClr>
            </a:pPr>
            <a:r>
              <a:rPr lang="en-US" dirty="0" err="1" smtClean="0"/>
              <a:t>Nhập</a:t>
            </a:r>
            <a:r>
              <a:rPr lang="en-US" dirty="0" smtClean="0"/>
              <a:t> </a:t>
            </a:r>
            <a:r>
              <a:rPr lang="en-US" dirty="0" err="1" smtClean="0"/>
              <a:t>dữ</a:t>
            </a:r>
            <a:r>
              <a:rPr lang="en-US" dirty="0" smtClean="0"/>
              <a:t> </a:t>
            </a:r>
            <a:r>
              <a:rPr lang="en-US" dirty="0" err="1" smtClean="0"/>
              <a:t>liệu</a:t>
            </a:r>
            <a:r>
              <a:rPr lang="en-US" dirty="0" smtClean="0"/>
              <a:t> </a:t>
            </a:r>
            <a:r>
              <a:rPr lang="en-US" dirty="0" err="1" smtClean="0"/>
              <a:t>điều</a:t>
            </a:r>
            <a:r>
              <a:rPr lang="en-US" dirty="0" smtClean="0"/>
              <a:t> </a:t>
            </a:r>
            <a:r>
              <a:rPr lang="en-US" dirty="0" err="1" smtClean="0"/>
              <a:t>tra</a:t>
            </a:r>
            <a:r>
              <a:rPr lang="en-US" dirty="0" smtClean="0"/>
              <a:t> SVGH </a:t>
            </a:r>
            <a:r>
              <a:rPr lang="en-US" dirty="0" err="1" smtClean="0"/>
              <a:t>tuần</a:t>
            </a:r>
            <a:r>
              <a:rPr lang="en-US" dirty="0" smtClean="0"/>
              <a:t> 35 </a:t>
            </a:r>
            <a:r>
              <a:rPr lang="en-US" dirty="0" err="1" smtClean="0"/>
              <a:t>cho</a:t>
            </a:r>
            <a:r>
              <a:rPr lang="en-US" dirty="0" smtClean="0"/>
              <a:t>: Rau </a:t>
            </a:r>
            <a:r>
              <a:rPr lang="en-US" dirty="0" err="1" smtClean="0"/>
              <a:t>màu</a:t>
            </a:r>
            <a:r>
              <a:rPr lang="en-US" dirty="0" smtClean="0"/>
              <a:t>, </a:t>
            </a:r>
            <a:r>
              <a:rPr lang="en-US" dirty="0" err="1" smtClean="0"/>
              <a:t>Cây</a:t>
            </a:r>
            <a:r>
              <a:rPr lang="en-US" dirty="0" smtClean="0"/>
              <a:t> </a:t>
            </a:r>
            <a:r>
              <a:rPr lang="en-US" dirty="0" err="1" smtClean="0"/>
              <a:t>ăn</a:t>
            </a:r>
            <a:r>
              <a:rPr lang="en-US" dirty="0" smtClean="0"/>
              <a:t> </a:t>
            </a:r>
            <a:r>
              <a:rPr lang="en-US" dirty="0" err="1" smtClean="0"/>
              <a:t>quả</a:t>
            </a:r>
            <a:r>
              <a:rPr lang="en-US" dirty="0" smtClean="0"/>
              <a:t>, </a:t>
            </a:r>
            <a:r>
              <a:rPr lang="en-US" dirty="0" err="1" smtClean="0"/>
              <a:t>cây</a:t>
            </a:r>
            <a:r>
              <a:rPr lang="en-US" dirty="0" smtClean="0"/>
              <a:t> </a:t>
            </a:r>
            <a:r>
              <a:rPr lang="en-US" dirty="0" err="1" smtClean="0"/>
              <a:t>công</a:t>
            </a:r>
            <a:r>
              <a:rPr lang="en-US" dirty="0" smtClean="0"/>
              <a:t> </a:t>
            </a:r>
            <a:r>
              <a:rPr lang="en-US" dirty="0" err="1" smtClean="0"/>
              <a:t>nghiệp</a:t>
            </a:r>
            <a:r>
              <a:rPr lang="en-US" dirty="0" smtClean="0"/>
              <a:t>….</a:t>
            </a:r>
          </a:p>
          <a:p>
            <a:pPr lvl="1">
              <a:buClr>
                <a:srgbClr val="FF0000"/>
              </a:buClr>
            </a:pPr>
            <a:r>
              <a:rPr lang="en-US" dirty="0" err="1" smtClean="0"/>
              <a:t>Nhập</a:t>
            </a:r>
            <a:r>
              <a:rPr lang="en-US" dirty="0" smtClean="0"/>
              <a:t> </a:t>
            </a:r>
            <a:r>
              <a:rPr lang="en-US" dirty="0" err="1" smtClean="0"/>
              <a:t>cho</a:t>
            </a:r>
            <a:r>
              <a:rPr lang="en-US" dirty="0" smtClean="0"/>
              <a:t> </a:t>
            </a:r>
            <a:r>
              <a:rPr lang="en-US" dirty="0" err="1" smtClean="0"/>
              <a:t>tất</a:t>
            </a:r>
            <a:r>
              <a:rPr lang="en-US" dirty="0" smtClean="0"/>
              <a:t> </a:t>
            </a:r>
            <a:r>
              <a:rPr lang="en-US" dirty="0" err="1" smtClean="0"/>
              <a:t>cả</a:t>
            </a:r>
            <a:r>
              <a:rPr lang="en-US" dirty="0" smtClean="0"/>
              <a:t> </a:t>
            </a: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huyện</a:t>
            </a:r>
            <a:r>
              <a:rPr lang="en-US" dirty="0" smtClean="0"/>
              <a:t> </a:t>
            </a:r>
            <a:r>
              <a:rPr lang="en-US" dirty="0" err="1" smtClean="0"/>
              <a:t>các</a:t>
            </a:r>
            <a:r>
              <a:rPr lang="en-US" dirty="0" smtClean="0"/>
              <a:t> SVGH ( </a:t>
            </a:r>
            <a:r>
              <a:rPr lang="en-US" dirty="0" err="1" smtClean="0"/>
              <a:t>ít</a:t>
            </a:r>
            <a:r>
              <a:rPr lang="en-US" dirty="0" smtClean="0"/>
              <a:t> </a:t>
            </a:r>
            <a:r>
              <a:rPr lang="en-US" dirty="0" err="1" smtClean="0"/>
              <a:t>nhất</a:t>
            </a:r>
            <a:r>
              <a:rPr lang="en-US" dirty="0" smtClean="0"/>
              <a:t> 3loại </a:t>
            </a:r>
            <a:r>
              <a:rPr lang="en-US" dirty="0" err="1" smtClean="0"/>
              <a:t>cây</a:t>
            </a:r>
            <a:r>
              <a:rPr lang="en-US" dirty="0" smtClean="0"/>
              <a:t> </a:t>
            </a:r>
            <a:r>
              <a:rPr lang="en-US" dirty="0" err="1" smtClean="0"/>
              <a:t>của</a:t>
            </a:r>
            <a:r>
              <a:rPr lang="en-US" dirty="0" smtClean="0"/>
              <a:t> </a:t>
            </a:r>
            <a:r>
              <a:rPr lang="en-US" dirty="0" err="1" smtClean="0"/>
              <a:t>một</a:t>
            </a:r>
            <a:r>
              <a:rPr lang="en-US" dirty="0" smtClean="0"/>
              <a:t> </a:t>
            </a:r>
            <a:r>
              <a:rPr lang="en-US" dirty="0" err="1" smtClean="0"/>
              <a:t>nhóm</a:t>
            </a:r>
            <a:r>
              <a:rPr lang="en-US" dirty="0" smtClean="0"/>
              <a:t>) 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dirty="0" err="1" smtClean="0">
                <a:solidFill>
                  <a:srgbClr val="FF0000"/>
                </a:solidFill>
              </a:rPr>
              <a:t>Lưu</a:t>
            </a:r>
            <a:r>
              <a:rPr lang="en-US" dirty="0" smtClean="0">
                <a:solidFill>
                  <a:srgbClr val="FF0000"/>
                </a:solidFill>
              </a:rPr>
              <a:t> ý </a:t>
            </a:r>
            <a:r>
              <a:rPr lang="en-US" dirty="0" err="1" smtClean="0">
                <a:solidFill>
                  <a:srgbClr val="FF0000"/>
                </a:solidFill>
              </a:rPr>
              <a:t>nhập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diện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tích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canh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tác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</a:p>
          <a:p>
            <a:pPr lvl="1">
              <a:buClr>
                <a:srgbClr val="FF0000"/>
              </a:buClr>
            </a:pPr>
            <a:r>
              <a:rPr lang="en-US" dirty="0" err="1" smtClean="0"/>
              <a:t>Nhấn</a:t>
            </a:r>
            <a:r>
              <a:rPr lang="en-US" dirty="0" smtClean="0"/>
              <a:t> </a:t>
            </a:r>
            <a:r>
              <a:rPr lang="en-US" dirty="0" err="1" smtClean="0"/>
              <a:t>Lưu</a:t>
            </a:r>
            <a:r>
              <a:rPr lang="en-US" dirty="0" smtClean="0"/>
              <a:t> </a:t>
            </a:r>
            <a:r>
              <a:rPr lang="en-US" dirty="0" err="1" smtClean="0"/>
              <a:t>mỗi</a:t>
            </a:r>
            <a:r>
              <a:rPr lang="en-US" dirty="0" smtClean="0"/>
              <a:t> </a:t>
            </a:r>
            <a:r>
              <a:rPr lang="en-US" dirty="0" err="1" smtClean="0"/>
              <a:t>khi</a:t>
            </a:r>
            <a:r>
              <a:rPr lang="en-US" dirty="0" smtClean="0"/>
              <a:t> </a:t>
            </a:r>
            <a:r>
              <a:rPr lang="en-US" dirty="0" err="1" smtClean="0"/>
              <a:t>nhập</a:t>
            </a:r>
            <a:r>
              <a:rPr lang="en-US" dirty="0" smtClean="0"/>
              <a:t> </a:t>
            </a:r>
            <a:r>
              <a:rPr lang="en-US" dirty="0" err="1" smtClean="0"/>
              <a:t>một</a:t>
            </a:r>
            <a:r>
              <a:rPr lang="en-US" dirty="0" smtClean="0"/>
              <a:t> </a:t>
            </a:r>
            <a:r>
              <a:rPr lang="en-US" dirty="0" err="1" smtClean="0"/>
              <a:t>đối</a:t>
            </a:r>
            <a:r>
              <a:rPr lang="en-US" dirty="0" smtClean="0"/>
              <a:t> </a:t>
            </a:r>
            <a:r>
              <a:rPr lang="en-US" dirty="0" err="1" smtClean="0"/>
              <a:t>tượng</a:t>
            </a:r>
            <a:endParaRPr lang="en-US" dirty="0" smtClean="0"/>
          </a:p>
          <a:p>
            <a:pPr lvl="1">
              <a:buClr>
                <a:srgbClr val="FF0000"/>
              </a:buClr>
            </a:pPr>
            <a:r>
              <a:rPr lang="en-US" dirty="0" smtClean="0"/>
              <a:t>Click </a:t>
            </a:r>
            <a:r>
              <a:rPr lang="en-US" dirty="0" err="1" smtClean="0">
                <a:solidFill>
                  <a:srgbClr val="FF0000"/>
                </a:solidFill>
              </a:rPr>
              <a:t>Báo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cáo</a:t>
            </a:r>
            <a:r>
              <a:rPr lang="en-US" dirty="0" smtClean="0">
                <a:solidFill>
                  <a:srgbClr val="FF0000"/>
                </a:solidFill>
              </a:rPr>
              <a:t> DL SVGH </a:t>
            </a:r>
            <a:r>
              <a:rPr lang="en-US" dirty="0" err="1" smtClean="0">
                <a:solidFill>
                  <a:srgbClr val="FF0000"/>
                </a:solidFill>
              </a:rPr>
              <a:t>trên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nhóm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cây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/>
              <a:t>cho</a:t>
            </a:r>
            <a:r>
              <a:rPr lang="en-US" dirty="0" smtClean="0"/>
              <a:t> </a:t>
            </a:r>
            <a:r>
              <a:rPr lang="en-US" dirty="0" err="1" smtClean="0"/>
              <a:t>tỉnh</a:t>
            </a:r>
            <a:r>
              <a:rPr lang="en-US" dirty="0" smtClean="0"/>
              <a:t> </a:t>
            </a:r>
            <a:r>
              <a:rPr lang="en-US" dirty="0" err="1" smtClean="0"/>
              <a:t>sau</a:t>
            </a:r>
            <a:r>
              <a:rPr lang="en-US" dirty="0" smtClean="0"/>
              <a:t> </a:t>
            </a:r>
            <a:r>
              <a:rPr lang="en-US" dirty="0" err="1" smtClean="0"/>
              <a:t>khi</a:t>
            </a:r>
            <a:r>
              <a:rPr lang="en-US" dirty="0" smtClean="0"/>
              <a:t> </a:t>
            </a:r>
            <a:r>
              <a:rPr lang="en-US" dirty="0" err="1" smtClean="0"/>
              <a:t>nhập</a:t>
            </a:r>
            <a:r>
              <a:rPr lang="en-US" dirty="0" smtClean="0"/>
              <a:t> </a:t>
            </a:r>
            <a:r>
              <a:rPr lang="en-US" dirty="0" err="1" smtClean="0"/>
              <a:t>xong</a:t>
            </a:r>
            <a:r>
              <a:rPr lang="en-US" dirty="0" smtClean="0"/>
              <a:t> </a:t>
            </a: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đối</a:t>
            </a:r>
            <a:r>
              <a:rPr lang="en-US" dirty="0" smtClean="0"/>
              <a:t> </a:t>
            </a:r>
            <a:r>
              <a:rPr lang="en-US" dirty="0" err="1" smtClean="0"/>
              <a:t>tượng</a:t>
            </a:r>
            <a:r>
              <a:rPr lang="en-US" dirty="0" smtClean="0"/>
              <a:t> </a:t>
            </a:r>
            <a:r>
              <a:rPr lang="en-US" dirty="0" err="1" smtClean="0"/>
              <a:t>trên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tất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cả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loại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cây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thuộc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một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nhóm</a:t>
            </a:r>
            <a:r>
              <a:rPr lang="en-US" dirty="0" smtClean="0">
                <a:solidFill>
                  <a:srgbClr val="FF0000"/>
                </a:solidFill>
              </a:rPr>
              <a:t>/1 </a:t>
            </a:r>
            <a:r>
              <a:rPr lang="en-US" dirty="0" err="1" smtClean="0">
                <a:solidFill>
                  <a:srgbClr val="FF0000"/>
                </a:solidFill>
              </a:rPr>
              <a:t>huyện</a:t>
            </a:r>
            <a:endParaRPr lang="en-US" dirty="0" smtClean="0">
              <a:solidFill>
                <a:srgbClr val="FF0000"/>
              </a:solidFill>
            </a:endParaRPr>
          </a:p>
          <a:p>
            <a:pPr lvl="1">
              <a:buClr>
                <a:srgbClr val="FF0000"/>
              </a:buClr>
            </a:pPr>
            <a:r>
              <a:rPr lang="en-US" dirty="0" err="1" smtClean="0"/>
              <a:t>Chuyển</a:t>
            </a:r>
            <a:r>
              <a:rPr lang="en-US" dirty="0" smtClean="0"/>
              <a:t> sang </a:t>
            </a:r>
            <a:r>
              <a:rPr lang="en-US" dirty="0" err="1" smtClean="0"/>
              <a:t>huyện</a:t>
            </a:r>
            <a:r>
              <a:rPr lang="en-US" dirty="0" smtClean="0"/>
              <a:t> </a:t>
            </a:r>
            <a:r>
              <a:rPr lang="en-US" dirty="0" err="1" smtClean="0"/>
              <a:t>mới</a:t>
            </a:r>
            <a:endParaRPr lang="en-US" dirty="0" smtClean="0"/>
          </a:p>
          <a:p>
            <a:pPr lvl="1">
              <a:buClr>
                <a:srgbClr val="FF0000"/>
              </a:buClr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96608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5. </a:t>
            </a:r>
            <a:r>
              <a:rPr lang="en-US" dirty="0" err="1" smtClean="0">
                <a:solidFill>
                  <a:srgbClr val="FF0000"/>
                </a:solidFill>
              </a:rPr>
              <a:t>Nhập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Cơ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cấu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giống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lúa</a:t>
            </a:r>
            <a:r>
              <a:rPr lang="en-US" dirty="0" smtClean="0">
                <a:solidFill>
                  <a:srgbClr val="FF0000"/>
                </a:solidFill>
              </a:rPr>
              <a:t> + </a:t>
            </a:r>
            <a:r>
              <a:rPr lang="en-US" dirty="0" err="1" smtClean="0">
                <a:solidFill>
                  <a:srgbClr val="FF0000"/>
                </a:solidFill>
              </a:rPr>
              <a:t>diện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tích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canh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tác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FF0000"/>
              </a:buClr>
            </a:pPr>
            <a:r>
              <a:rPr lang="en-US" dirty="0" err="1" smtClean="0"/>
              <a:t>Nhập</a:t>
            </a:r>
            <a:r>
              <a:rPr lang="en-US" dirty="0" smtClean="0"/>
              <a:t> </a:t>
            </a:r>
            <a:r>
              <a:rPr lang="en-US" dirty="0" err="1" smtClean="0"/>
              <a:t>diện</a:t>
            </a:r>
            <a:r>
              <a:rPr lang="en-US" dirty="0" smtClean="0"/>
              <a:t> </a:t>
            </a:r>
            <a:r>
              <a:rPr lang="en-US" dirty="0" err="1" smtClean="0"/>
              <a:t>tích</a:t>
            </a:r>
            <a:r>
              <a:rPr lang="en-US" dirty="0" smtClean="0"/>
              <a:t> </a:t>
            </a:r>
            <a:r>
              <a:rPr lang="en-US" dirty="0" err="1" smtClean="0"/>
              <a:t>canh</a:t>
            </a:r>
            <a:r>
              <a:rPr lang="en-US" dirty="0" smtClean="0"/>
              <a:t> </a:t>
            </a:r>
            <a:r>
              <a:rPr lang="en-US" dirty="0" err="1" smtClean="0"/>
              <a:t>tác</a:t>
            </a:r>
            <a:endParaRPr lang="en-US" dirty="0" smtClean="0"/>
          </a:p>
          <a:p>
            <a:pPr>
              <a:buClr>
                <a:srgbClr val="FF0000"/>
              </a:buClr>
            </a:pPr>
            <a:r>
              <a:rPr lang="en-US" dirty="0" err="1" smtClean="0"/>
              <a:t>Đặt</a:t>
            </a:r>
            <a:r>
              <a:rPr lang="en-US" dirty="0" smtClean="0"/>
              <a:t> </a:t>
            </a: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giống</a:t>
            </a:r>
            <a:r>
              <a:rPr lang="en-US" dirty="0" smtClean="0"/>
              <a:t> </a:t>
            </a:r>
            <a:r>
              <a:rPr lang="en-US" dirty="0" err="1" smtClean="0"/>
              <a:t>chủ</a:t>
            </a:r>
            <a:r>
              <a:rPr lang="en-US" dirty="0" smtClean="0"/>
              <a:t> </a:t>
            </a:r>
            <a:r>
              <a:rPr lang="en-US" dirty="0" err="1" smtClean="0"/>
              <a:t>lực</a:t>
            </a:r>
            <a:r>
              <a:rPr lang="en-US" dirty="0" smtClean="0"/>
              <a:t> </a:t>
            </a:r>
            <a:r>
              <a:rPr lang="en-US" dirty="0" err="1" smtClean="0"/>
              <a:t>của</a:t>
            </a:r>
            <a:r>
              <a:rPr lang="en-US" dirty="0" smtClean="0"/>
              <a:t> </a:t>
            </a:r>
            <a:r>
              <a:rPr lang="en-US" dirty="0" err="1" smtClean="0"/>
              <a:t>huyện</a:t>
            </a:r>
            <a:endParaRPr lang="en-US" dirty="0" smtClean="0"/>
          </a:p>
          <a:p>
            <a:pPr>
              <a:buClr>
                <a:srgbClr val="FF0000"/>
              </a:buClr>
            </a:pPr>
            <a:r>
              <a:rPr lang="en-US" dirty="0" err="1" smtClean="0"/>
              <a:t>Nhập</a:t>
            </a:r>
            <a:r>
              <a:rPr lang="en-US" dirty="0" smtClean="0"/>
              <a:t> </a:t>
            </a:r>
            <a:r>
              <a:rPr lang="en-US" dirty="0" err="1" smtClean="0"/>
              <a:t>cơ</a:t>
            </a:r>
            <a:r>
              <a:rPr lang="en-US" dirty="0" smtClean="0"/>
              <a:t> </a:t>
            </a:r>
            <a:r>
              <a:rPr lang="en-US" dirty="0" err="1" smtClean="0"/>
              <a:t>cấu</a:t>
            </a:r>
            <a:r>
              <a:rPr lang="en-US" dirty="0" smtClean="0"/>
              <a:t> </a:t>
            </a:r>
            <a:r>
              <a:rPr lang="en-US" dirty="0" err="1" smtClean="0"/>
              <a:t>giống</a:t>
            </a:r>
            <a:r>
              <a:rPr lang="en-US" dirty="0" smtClean="0"/>
              <a:t> </a:t>
            </a:r>
            <a:r>
              <a:rPr lang="en-US" dirty="0" err="1" smtClean="0"/>
              <a:t>lúa</a:t>
            </a:r>
            <a:r>
              <a:rPr lang="en-US" dirty="0" smtClean="0"/>
              <a:t> ( % </a:t>
            </a:r>
            <a:r>
              <a:rPr lang="en-US" dirty="0" err="1" smtClean="0"/>
              <a:t>từng</a:t>
            </a:r>
            <a:r>
              <a:rPr lang="en-US" dirty="0" smtClean="0"/>
              <a:t> </a:t>
            </a:r>
            <a:r>
              <a:rPr lang="en-US" dirty="0" err="1" smtClean="0"/>
              <a:t>giống</a:t>
            </a:r>
            <a:r>
              <a:rPr lang="en-US" dirty="0" smtClean="0"/>
              <a:t>)</a:t>
            </a:r>
          </a:p>
          <a:p>
            <a:pPr>
              <a:buClr>
                <a:srgbClr val="FF0000"/>
              </a:buClr>
            </a:pPr>
            <a:r>
              <a:rPr lang="en-US" dirty="0" err="1" smtClean="0"/>
              <a:t>Lưu</a:t>
            </a:r>
            <a:r>
              <a:rPr lang="en-US" dirty="0" smtClean="0"/>
              <a:t> </a:t>
            </a:r>
          </a:p>
          <a:p>
            <a:pPr>
              <a:buClr>
                <a:srgbClr val="FF0000"/>
              </a:buClr>
            </a:pPr>
            <a:r>
              <a:rPr lang="en-US" dirty="0" smtClean="0"/>
              <a:t>Click </a:t>
            </a:r>
            <a:r>
              <a:rPr lang="en-US" dirty="0" err="1" smtClean="0">
                <a:solidFill>
                  <a:srgbClr val="FF0000"/>
                </a:solidFill>
              </a:rPr>
              <a:t>Nạp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dữ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liệu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vào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hệ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thống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</a:p>
          <a:p>
            <a:pPr>
              <a:buClr>
                <a:srgbClr val="FF0000"/>
              </a:buClr>
            </a:pPr>
            <a:r>
              <a:rPr lang="en-US" dirty="0" err="1" smtClean="0"/>
              <a:t>Chuyển</a:t>
            </a:r>
            <a:r>
              <a:rPr lang="en-US" dirty="0" smtClean="0"/>
              <a:t> sang </a:t>
            </a:r>
            <a:r>
              <a:rPr lang="en-US" dirty="0" err="1" smtClean="0"/>
              <a:t>huyện</a:t>
            </a:r>
            <a:r>
              <a:rPr lang="en-US" dirty="0" smtClean="0"/>
              <a:t> </a:t>
            </a:r>
            <a:r>
              <a:rPr lang="en-US" dirty="0" err="1" smtClean="0"/>
              <a:t>mới</a:t>
            </a:r>
            <a:endParaRPr lang="en-US" dirty="0" smtClean="0"/>
          </a:p>
          <a:p>
            <a:pPr lvl="1">
              <a:buClr>
                <a:srgbClr val="FF0000"/>
              </a:buClr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15531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6. </a:t>
            </a:r>
            <a:r>
              <a:rPr lang="en-US" dirty="0" err="1" smtClean="0">
                <a:solidFill>
                  <a:srgbClr val="FF0000"/>
                </a:solidFill>
              </a:rPr>
              <a:t>Nhập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t</a:t>
            </a:r>
            <a:r>
              <a:rPr lang="en-US" dirty="0" err="1" smtClean="0">
                <a:solidFill>
                  <a:srgbClr val="FF0000"/>
                </a:solidFill>
              </a:rPr>
              <a:t>iến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độ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canh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tác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lúa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FF0000"/>
              </a:buClr>
            </a:pPr>
            <a:r>
              <a:rPr lang="en-US" dirty="0" err="1" smtClean="0"/>
              <a:t>Chọn</a:t>
            </a:r>
            <a:r>
              <a:rPr lang="en-US" dirty="0" smtClean="0"/>
              <a:t> </a:t>
            </a:r>
            <a:r>
              <a:rPr lang="en-US" dirty="0" err="1" smtClean="0"/>
              <a:t>tuần</a:t>
            </a:r>
            <a:r>
              <a:rPr lang="en-US" dirty="0" smtClean="0"/>
              <a:t> 35</a:t>
            </a:r>
          </a:p>
          <a:p>
            <a:pPr>
              <a:buClr>
                <a:srgbClr val="FF0000"/>
              </a:buClr>
            </a:pPr>
            <a:r>
              <a:rPr lang="en-US" dirty="0" err="1" smtClean="0"/>
              <a:t>Nhập</a:t>
            </a:r>
            <a:r>
              <a:rPr lang="en-US" dirty="0" smtClean="0"/>
              <a:t> </a:t>
            </a:r>
            <a:r>
              <a:rPr lang="en-US" dirty="0" err="1" smtClean="0"/>
              <a:t>diện</a:t>
            </a:r>
            <a:r>
              <a:rPr lang="en-US" dirty="0" smtClean="0"/>
              <a:t> </a:t>
            </a:r>
            <a:r>
              <a:rPr lang="en-US" dirty="0" err="1" smtClean="0"/>
              <a:t>tích</a:t>
            </a:r>
            <a:r>
              <a:rPr lang="en-US" dirty="0" smtClean="0"/>
              <a:t> </a:t>
            </a:r>
            <a:r>
              <a:rPr lang="en-US" dirty="0" err="1" smtClean="0"/>
              <a:t>từng</a:t>
            </a:r>
            <a:r>
              <a:rPr lang="en-US" dirty="0" smtClean="0"/>
              <a:t> </a:t>
            </a:r>
            <a:r>
              <a:rPr lang="en-US" dirty="0" err="1" smtClean="0"/>
              <a:t>giai</a:t>
            </a:r>
            <a:r>
              <a:rPr lang="en-US" dirty="0" smtClean="0"/>
              <a:t> </a:t>
            </a:r>
            <a:r>
              <a:rPr lang="en-US" dirty="0" err="1" smtClean="0"/>
              <a:t>đoạn</a:t>
            </a:r>
            <a:endParaRPr lang="en-US" dirty="0" smtClean="0"/>
          </a:p>
          <a:p>
            <a:pPr>
              <a:buClr>
                <a:srgbClr val="FF0000"/>
              </a:buClr>
            </a:pPr>
            <a:r>
              <a:rPr lang="en-US" dirty="0" err="1" smtClean="0"/>
              <a:t>Lưu</a:t>
            </a:r>
            <a:r>
              <a:rPr lang="en-US" dirty="0" smtClean="0"/>
              <a:t> </a:t>
            </a:r>
          </a:p>
          <a:p>
            <a:pPr>
              <a:buClr>
                <a:srgbClr val="FF0000"/>
              </a:buClr>
            </a:pPr>
            <a:r>
              <a:rPr lang="en-US" dirty="0" smtClean="0"/>
              <a:t>Click </a:t>
            </a:r>
            <a:r>
              <a:rPr lang="en-US" dirty="0" err="1" smtClean="0">
                <a:solidFill>
                  <a:srgbClr val="FF0000"/>
                </a:solidFill>
              </a:rPr>
              <a:t>Lưu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dữ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liệu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vào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hệ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thống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</a:p>
          <a:p>
            <a:pPr>
              <a:buClr>
                <a:srgbClr val="FF0000"/>
              </a:buClr>
            </a:pPr>
            <a:r>
              <a:rPr lang="en-US" dirty="0" err="1" smtClean="0"/>
              <a:t>Chuyển</a:t>
            </a:r>
            <a:r>
              <a:rPr lang="en-US" dirty="0" smtClean="0"/>
              <a:t> sang </a:t>
            </a:r>
            <a:r>
              <a:rPr lang="en-US" dirty="0" err="1" smtClean="0"/>
              <a:t>huyện</a:t>
            </a:r>
            <a:r>
              <a:rPr lang="en-US" dirty="0" smtClean="0"/>
              <a:t> </a:t>
            </a:r>
            <a:r>
              <a:rPr lang="en-US" dirty="0" err="1" smtClean="0"/>
              <a:t>mới</a:t>
            </a:r>
            <a:endParaRPr lang="en-US" dirty="0" smtClean="0"/>
          </a:p>
          <a:p>
            <a:pPr lvl="1">
              <a:buClr>
                <a:srgbClr val="FF0000"/>
              </a:buClr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84970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7</a:t>
            </a:r>
            <a:r>
              <a:rPr lang="en-US" dirty="0" smtClean="0">
                <a:solidFill>
                  <a:srgbClr val="FF0000"/>
                </a:solidFill>
              </a:rPr>
              <a:t>. </a:t>
            </a:r>
            <a:r>
              <a:rPr lang="en-US" dirty="0" err="1" smtClean="0">
                <a:solidFill>
                  <a:srgbClr val="FF0000"/>
                </a:solidFill>
              </a:rPr>
              <a:t>Nhập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dữ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liệu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thời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tiết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FF0000"/>
              </a:buClr>
            </a:pPr>
            <a:r>
              <a:rPr lang="en-US" dirty="0" err="1" smtClean="0"/>
              <a:t>Chọn</a:t>
            </a:r>
            <a:r>
              <a:rPr lang="en-US" dirty="0" smtClean="0"/>
              <a:t> </a:t>
            </a:r>
            <a:r>
              <a:rPr lang="en-US" dirty="0" err="1" smtClean="0"/>
              <a:t>tuần</a:t>
            </a:r>
            <a:r>
              <a:rPr lang="en-US" dirty="0" smtClean="0"/>
              <a:t> 35</a:t>
            </a:r>
          </a:p>
          <a:p>
            <a:pPr>
              <a:buClr>
                <a:srgbClr val="FF0000"/>
              </a:buClr>
            </a:pPr>
            <a:r>
              <a:rPr lang="en-US" dirty="0" err="1" smtClean="0"/>
              <a:t>Nhập</a:t>
            </a:r>
            <a:r>
              <a:rPr lang="en-US" dirty="0" smtClean="0"/>
              <a:t> </a:t>
            </a: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thông</a:t>
            </a:r>
            <a:r>
              <a:rPr lang="en-US" dirty="0" smtClean="0"/>
              <a:t> </a:t>
            </a:r>
            <a:r>
              <a:rPr lang="en-US" dirty="0" err="1" smtClean="0"/>
              <a:t>số</a:t>
            </a:r>
            <a:endParaRPr lang="en-US" dirty="0" smtClean="0"/>
          </a:p>
          <a:p>
            <a:pPr lvl="1">
              <a:buClr>
                <a:srgbClr val="FF0000"/>
              </a:buClr>
            </a:pPr>
            <a:r>
              <a:rPr lang="en-US" dirty="0" err="1" smtClean="0"/>
              <a:t>Nhiệt</a:t>
            </a:r>
            <a:r>
              <a:rPr lang="en-US" dirty="0" smtClean="0"/>
              <a:t> </a:t>
            </a:r>
            <a:r>
              <a:rPr lang="en-US" dirty="0" err="1" smtClean="0"/>
              <a:t>độ</a:t>
            </a:r>
            <a:r>
              <a:rPr lang="en-US" dirty="0" smtClean="0"/>
              <a:t>	</a:t>
            </a:r>
          </a:p>
          <a:p>
            <a:pPr lvl="1">
              <a:buClr>
                <a:srgbClr val="FF0000"/>
              </a:buClr>
            </a:pPr>
            <a:r>
              <a:rPr lang="en-US" dirty="0" err="1" smtClean="0"/>
              <a:t>Ẩm</a:t>
            </a:r>
            <a:r>
              <a:rPr lang="en-US" dirty="0" smtClean="0"/>
              <a:t> </a:t>
            </a:r>
            <a:r>
              <a:rPr lang="en-US" dirty="0" err="1" smtClean="0"/>
              <a:t>độ</a:t>
            </a:r>
            <a:endParaRPr lang="en-US" dirty="0" smtClean="0"/>
          </a:p>
          <a:p>
            <a:pPr lvl="1">
              <a:buClr>
                <a:srgbClr val="FF0000"/>
              </a:buClr>
            </a:pPr>
            <a:r>
              <a:rPr lang="en-US" dirty="0" err="1" smtClean="0"/>
              <a:t>Số</a:t>
            </a:r>
            <a:r>
              <a:rPr lang="en-US" dirty="0" smtClean="0"/>
              <a:t> </a:t>
            </a:r>
            <a:r>
              <a:rPr lang="en-US" dirty="0" err="1" smtClean="0"/>
              <a:t>giờ</a:t>
            </a:r>
            <a:r>
              <a:rPr lang="en-US" dirty="0" smtClean="0"/>
              <a:t> </a:t>
            </a:r>
            <a:r>
              <a:rPr lang="en-US" dirty="0" err="1" smtClean="0"/>
              <a:t>nắng</a:t>
            </a:r>
            <a:endParaRPr lang="en-US" dirty="0" smtClean="0"/>
          </a:p>
          <a:p>
            <a:pPr lvl="1">
              <a:buClr>
                <a:srgbClr val="FF0000"/>
              </a:buClr>
            </a:pPr>
            <a:r>
              <a:rPr lang="en-US" dirty="0" err="1" smtClean="0"/>
              <a:t>Lượng</a:t>
            </a:r>
            <a:r>
              <a:rPr lang="en-US" dirty="0" smtClean="0"/>
              <a:t> </a:t>
            </a:r>
            <a:r>
              <a:rPr lang="en-US" dirty="0" err="1" smtClean="0"/>
              <a:t>mưa</a:t>
            </a:r>
            <a:endParaRPr lang="en-US" dirty="0" smtClean="0"/>
          </a:p>
          <a:p>
            <a:pPr>
              <a:buClr>
                <a:srgbClr val="FF0000"/>
              </a:buClr>
            </a:pPr>
            <a:r>
              <a:rPr lang="en-US" dirty="0" err="1" smtClean="0"/>
              <a:t>Lưu</a:t>
            </a:r>
            <a:r>
              <a:rPr lang="en-US" dirty="0" smtClean="0"/>
              <a:t> </a:t>
            </a:r>
            <a:r>
              <a:rPr lang="en-US" dirty="0" err="1" smtClean="0"/>
              <a:t>dữ</a:t>
            </a:r>
            <a:r>
              <a:rPr lang="en-US" dirty="0" smtClean="0"/>
              <a:t> </a:t>
            </a:r>
            <a:r>
              <a:rPr lang="en-US" dirty="0" err="1" smtClean="0"/>
              <a:t>liệu</a:t>
            </a:r>
            <a:r>
              <a:rPr lang="en-US" dirty="0" smtClean="0"/>
              <a:t> </a:t>
            </a:r>
            <a:r>
              <a:rPr lang="en-US" dirty="0" err="1" smtClean="0"/>
              <a:t>cục</a:t>
            </a:r>
            <a:r>
              <a:rPr lang="en-US" dirty="0" smtClean="0"/>
              <a:t> </a:t>
            </a:r>
            <a:r>
              <a:rPr lang="en-US" dirty="0" err="1" smtClean="0"/>
              <a:t>bộ</a:t>
            </a:r>
            <a:endParaRPr lang="en-US" dirty="0" smtClean="0"/>
          </a:p>
          <a:p>
            <a:pPr>
              <a:buClr>
                <a:srgbClr val="FF0000"/>
              </a:buClr>
            </a:pPr>
            <a:r>
              <a:rPr lang="en-US" dirty="0" smtClean="0"/>
              <a:t>Click </a:t>
            </a:r>
            <a:r>
              <a:rPr lang="en-US" dirty="0" err="1" smtClean="0">
                <a:solidFill>
                  <a:srgbClr val="FF0000"/>
                </a:solidFill>
              </a:rPr>
              <a:t>Nạp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dữ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liệu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vào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hệ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thống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</a:p>
          <a:p>
            <a:pPr lvl="1">
              <a:buClr>
                <a:srgbClr val="FF0000"/>
              </a:buClr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11648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8. </a:t>
            </a:r>
            <a:r>
              <a:rPr lang="en-US" dirty="0" err="1" smtClean="0">
                <a:solidFill>
                  <a:srgbClr val="FF0000"/>
                </a:solidFill>
              </a:rPr>
              <a:t>Xem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báo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cáo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tuần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FF0000"/>
              </a:buClr>
            </a:pPr>
            <a:r>
              <a:rPr lang="en-US" dirty="0" err="1" smtClean="0"/>
              <a:t>Đăng</a:t>
            </a:r>
            <a:r>
              <a:rPr lang="en-US" dirty="0" smtClean="0"/>
              <a:t> </a:t>
            </a:r>
            <a:r>
              <a:rPr lang="en-US" dirty="0" err="1" smtClean="0"/>
              <a:t>nhập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account </a:t>
            </a:r>
            <a:r>
              <a:rPr lang="en-US" dirty="0" err="1" smtClean="0">
                <a:solidFill>
                  <a:srgbClr val="FF0000"/>
                </a:solidFill>
              </a:rPr>
              <a:t>của</a:t>
            </a:r>
            <a:r>
              <a:rPr lang="en-US" dirty="0" smtClean="0">
                <a:solidFill>
                  <a:srgbClr val="FF0000"/>
                </a:solidFill>
              </a:rPr>
              <a:t> chi </a:t>
            </a:r>
            <a:r>
              <a:rPr lang="en-US" dirty="0" err="1" smtClean="0">
                <a:solidFill>
                  <a:srgbClr val="FF0000"/>
                </a:solidFill>
              </a:rPr>
              <a:t>cục</a:t>
            </a:r>
            <a:endParaRPr lang="en-US" dirty="0" smtClean="0">
              <a:solidFill>
                <a:srgbClr val="FF0000"/>
              </a:solidFill>
            </a:endParaRPr>
          </a:p>
          <a:p>
            <a:pPr>
              <a:buClr>
                <a:srgbClr val="FF0000"/>
              </a:buClr>
            </a:pPr>
            <a:r>
              <a:rPr lang="en-US" dirty="0" err="1" smtClean="0"/>
              <a:t>Chọn</a:t>
            </a:r>
            <a:r>
              <a:rPr lang="en-US" dirty="0" smtClean="0"/>
              <a:t> </a:t>
            </a:r>
            <a:r>
              <a:rPr lang="en-US" dirty="0" err="1" smtClean="0"/>
              <a:t>tuần</a:t>
            </a:r>
            <a:r>
              <a:rPr lang="en-US" dirty="0" smtClean="0"/>
              <a:t> 35</a:t>
            </a:r>
          </a:p>
          <a:p>
            <a:pPr>
              <a:buClr>
                <a:srgbClr val="FF0000"/>
              </a:buClr>
            </a:pPr>
            <a:r>
              <a:rPr lang="en-US" dirty="0" err="1" smtClean="0"/>
              <a:t>Tải</a:t>
            </a:r>
            <a:r>
              <a:rPr lang="en-US" dirty="0" smtClean="0"/>
              <a:t> </a:t>
            </a:r>
            <a:r>
              <a:rPr lang="en-US" dirty="0" err="1" smtClean="0"/>
              <a:t>dữ</a:t>
            </a:r>
            <a:r>
              <a:rPr lang="en-US" dirty="0" smtClean="0"/>
              <a:t> </a:t>
            </a:r>
            <a:r>
              <a:rPr lang="en-US" dirty="0" err="1" smtClean="0"/>
              <a:t>liệu</a:t>
            </a:r>
            <a:r>
              <a:rPr lang="en-US" dirty="0" smtClean="0"/>
              <a:t> </a:t>
            </a:r>
            <a:r>
              <a:rPr lang="en-US" dirty="0" err="1" smtClean="0"/>
              <a:t>đợt</a:t>
            </a:r>
            <a:r>
              <a:rPr lang="en-US" dirty="0" smtClean="0"/>
              <a:t> </a:t>
            </a:r>
            <a:r>
              <a:rPr lang="en-US" dirty="0" err="1" smtClean="0"/>
              <a:t>từ</a:t>
            </a:r>
            <a:r>
              <a:rPr lang="en-US" dirty="0" smtClean="0"/>
              <a:t> server </a:t>
            </a:r>
          </a:p>
          <a:p>
            <a:pPr>
              <a:buClr>
                <a:srgbClr val="FF0000"/>
              </a:buClr>
            </a:pPr>
            <a:r>
              <a:rPr lang="en-US" dirty="0" err="1" smtClean="0"/>
              <a:t>Tổng</a:t>
            </a:r>
            <a:r>
              <a:rPr lang="en-US" dirty="0" smtClean="0"/>
              <a:t> </a:t>
            </a:r>
            <a:r>
              <a:rPr lang="en-US" dirty="0" err="1" smtClean="0"/>
              <a:t>hợp</a:t>
            </a:r>
            <a:r>
              <a:rPr lang="en-US" dirty="0" smtClean="0"/>
              <a:t> </a:t>
            </a:r>
            <a:r>
              <a:rPr lang="en-US" dirty="0" err="1" smtClean="0"/>
              <a:t>báo</a:t>
            </a:r>
            <a:r>
              <a:rPr lang="en-US" dirty="0" smtClean="0"/>
              <a:t> </a:t>
            </a:r>
            <a:r>
              <a:rPr lang="en-US" dirty="0" err="1" smtClean="0"/>
              <a:t>cáo</a:t>
            </a:r>
            <a:endParaRPr lang="en-US" dirty="0" smtClean="0"/>
          </a:p>
          <a:p>
            <a:pPr>
              <a:buClr>
                <a:srgbClr val="FF0000"/>
              </a:buClr>
            </a:pPr>
            <a:r>
              <a:rPr lang="en-US" dirty="0" smtClean="0"/>
              <a:t>In </a:t>
            </a:r>
            <a:r>
              <a:rPr lang="en-US" dirty="0" err="1" smtClean="0"/>
              <a:t>báo</a:t>
            </a:r>
            <a:r>
              <a:rPr lang="en-US" dirty="0" smtClean="0"/>
              <a:t> </a:t>
            </a:r>
            <a:r>
              <a:rPr lang="en-US" dirty="0" err="1" smtClean="0"/>
              <a:t>cáo</a:t>
            </a:r>
            <a:endParaRPr lang="en-US" dirty="0" smtClean="0"/>
          </a:p>
          <a:p>
            <a:pPr>
              <a:buClr>
                <a:srgbClr val="FF0000"/>
              </a:buClr>
            </a:pPr>
            <a:r>
              <a:rPr lang="en-US" dirty="0" err="1" smtClean="0"/>
              <a:t>Xuất</a:t>
            </a:r>
            <a:r>
              <a:rPr lang="en-US" dirty="0" smtClean="0"/>
              <a:t> </a:t>
            </a:r>
            <a:r>
              <a:rPr lang="en-US" dirty="0" err="1" smtClean="0"/>
              <a:t>báo</a:t>
            </a:r>
            <a:r>
              <a:rPr lang="en-US" dirty="0" smtClean="0"/>
              <a:t> </a:t>
            </a:r>
            <a:r>
              <a:rPr lang="en-US" dirty="0" err="1" smtClean="0"/>
              <a:t>cáo</a:t>
            </a:r>
            <a:r>
              <a:rPr lang="en-US" dirty="0" smtClean="0"/>
              <a:t> </a:t>
            </a:r>
            <a:r>
              <a:rPr lang="en-US" dirty="0" err="1" smtClean="0"/>
              <a:t>ra</a:t>
            </a:r>
            <a:r>
              <a:rPr lang="en-US" dirty="0" smtClean="0"/>
              <a:t> Excel </a:t>
            </a:r>
            <a:endParaRPr lang="en-US" dirty="0"/>
          </a:p>
          <a:p>
            <a:pPr marL="457200" lvl="1" indent="0">
              <a:buClr>
                <a:srgbClr val="FF0000"/>
              </a:buClr>
              <a:buNone/>
            </a:pPr>
            <a:r>
              <a:rPr lang="en-US" u="sng" dirty="0" err="1" smtClean="0">
                <a:solidFill>
                  <a:srgbClr val="FF0000"/>
                </a:solidFill>
              </a:rPr>
              <a:t>Bài</a:t>
            </a:r>
            <a:r>
              <a:rPr lang="en-US" u="sng" dirty="0" smtClean="0">
                <a:solidFill>
                  <a:srgbClr val="FF0000"/>
                </a:solidFill>
              </a:rPr>
              <a:t> </a:t>
            </a:r>
            <a:r>
              <a:rPr lang="en-US" u="sng" dirty="0" err="1" smtClean="0">
                <a:solidFill>
                  <a:srgbClr val="FF0000"/>
                </a:solidFill>
              </a:rPr>
              <a:t>tập</a:t>
            </a:r>
            <a:r>
              <a:rPr lang="en-US" dirty="0" smtClean="0"/>
              <a:t>: </a:t>
            </a:r>
            <a:r>
              <a:rPr lang="en-US" dirty="0" err="1" smtClean="0"/>
              <a:t>Xem</a:t>
            </a:r>
            <a:r>
              <a:rPr lang="en-US" dirty="0" smtClean="0"/>
              <a:t> </a:t>
            </a:r>
            <a:r>
              <a:rPr lang="en-US" dirty="0" err="1" smtClean="0"/>
              <a:t>báo</a:t>
            </a:r>
            <a:r>
              <a:rPr lang="en-US" dirty="0" smtClean="0"/>
              <a:t> </a:t>
            </a:r>
            <a:r>
              <a:rPr lang="en-US" dirty="0" err="1" smtClean="0"/>
              <a:t>cáo</a:t>
            </a:r>
            <a:r>
              <a:rPr lang="en-US" dirty="0" smtClean="0"/>
              <a:t> </a:t>
            </a:r>
            <a:r>
              <a:rPr lang="en-US" dirty="0" err="1" smtClean="0"/>
              <a:t>tuần</a:t>
            </a:r>
            <a:r>
              <a:rPr lang="en-US" dirty="0" smtClean="0"/>
              <a:t> </a:t>
            </a:r>
            <a:r>
              <a:rPr lang="en-US" dirty="0" err="1" smtClean="0"/>
              <a:t>của</a:t>
            </a:r>
            <a:r>
              <a:rPr lang="en-US" dirty="0" smtClean="0"/>
              <a:t> </a:t>
            </a:r>
            <a:r>
              <a:rPr lang="en-US" b="1" dirty="0" smtClean="0"/>
              <a:t>chi </a:t>
            </a:r>
            <a:r>
              <a:rPr lang="en-US" b="1" dirty="0" err="1" smtClean="0"/>
              <a:t>cục</a:t>
            </a:r>
            <a:r>
              <a:rPr lang="en-US" b="1" dirty="0" smtClean="0"/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Tuần</a:t>
            </a:r>
            <a:r>
              <a:rPr lang="en-US" dirty="0" smtClean="0">
                <a:solidFill>
                  <a:srgbClr val="FF0000"/>
                </a:solidFill>
              </a:rPr>
              <a:t> 34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1952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</TotalTime>
  <Words>519</Words>
  <Application>Microsoft Office PowerPoint</Application>
  <PresentationFormat>On-screen Show (4:3)</PresentationFormat>
  <Paragraphs>86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BÀI TẬP SỬ DỤNG PHẦN MỀM PPDMS 2.0</vt:lpstr>
      <vt:lpstr>1. CÀI ĐẶT PHẦN MỀM OFFLINE</vt:lpstr>
      <vt:lpstr>2. Đăng nhâp – Đổi mật khẩu</vt:lpstr>
      <vt:lpstr>3. Nhập dữ liệu điều tra SVGH trên lúa</vt:lpstr>
      <vt:lpstr>4. Nhập dữ liệu điều tra SVGH trên các nhóm cây khác</vt:lpstr>
      <vt:lpstr>5. Nhập Cơ cấu giống lúa + diện tích canh tác</vt:lpstr>
      <vt:lpstr>6. Nhập tiến độ canh tác lúa</vt:lpstr>
      <vt:lpstr>7. Nhập dữ liệu thời tiết</vt:lpstr>
      <vt:lpstr>8. Xem báo cáo tuần</vt:lpstr>
      <vt:lpstr>9. Xem báo cáo tháng</vt:lpstr>
      <vt:lpstr>10. Xem báo cáo về Trồng trọt</vt:lpstr>
      <vt:lpstr>11. Quản lý chung</vt:lpstr>
      <vt:lpstr>12. Trao đổi dữ liệu offline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BÀI TẬP SỬ DỤNG PHẦN MỀM PPDMS 2.0</dc:title>
  <dc:creator>TRUONG Chi-Quang</dc:creator>
  <cp:lastModifiedBy>TRUONG Chi-Quang</cp:lastModifiedBy>
  <cp:revision>31</cp:revision>
  <dcterms:created xsi:type="dcterms:W3CDTF">2016-08-23T16:34:10Z</dcterms:created>
  <dcterms:modified xsi:type="dcterms:W3CDTF">2016-08-24T04:00:27Z</dcterms:modified>
</cp:coreProperties>
</file>