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2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6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5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6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9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8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6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6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1253-01E5-4E74-8B82-3739A4576FDC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D99A4-61B9-4F92-B70F-2ED2A03EF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4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pdms2015@gmail.com" TargetMode="External"/><Relationship Id="rId2" Type="http://schemas.openxmlformats.org/officeDocument/2006/relationships/hyperlink" Target="mailto:tcquang@ctu.edu.v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pdms2015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BÀI TẬP SỬ DỤNG PHẦN MỀM</a:t>
            </a:r>
            <a:br>
              <a:rPr lang="en-US" dirty="0" smtClean="0"/>
            </a:br>
            <a:r>
              <a:rPr lang="en-US" dirty="0" smtClean="0"/>
              <a:t>PPDMS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Trương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Quang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tcquang@ctu.edu.vn</a:t>
            </a:r>
            <a:endParaRPr lang="en-US" dirty="0" smtClean="0"/>
          </a:p>
          <a:p>
            <a:r>
              <a:rPr lang="en-US" dirty="0" smtClean="0"/>
              <a:t>Email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ppdms2015@gmail.com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2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Xem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tháng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tháng</a:t>
            </a:r>
            <a:r>
              <a:rPr lang="en-US" dirty="0" smtClean="0"/>
              <a:t>,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đợt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tháng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bớt</a:t>
            </a:r>
            <a:r>
              <a:rPr lang="en-US" dirty="0" smtClean="0"/>
              <a:t> </a:t>
            </a:r>
            <a:r>
              <a:rPr lang="en-US" dirty="0" err="1" smtClean="0"/>
              <a:t>đợt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In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Excel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02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10. </a:t>
            </a:r>
            <a:r>
              <a:rPr lang="en-US" dirty="0" err="1" smtClean="0">
                <a:solidFill>
                  <a:srgbClr val="FF0000"/>
                </a:solidFill>
              </a:rPr>
              <a:t>Xem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về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Trồng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trọt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Tải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trồng</a:t>
            </a:r>
            <a:r>
              <a:rPr lang="en-US" dirty="0" smtClean="0"/>
              <a:t> </a:t>
            </a:r>
            <a:r>
              <a:rPr lang="en-US" dirty="0" err="1" smtClean="0"/>
              <a:t>trọt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lúa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canh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trồng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canh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Excel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56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11. </a:t>
            </a:r>
            <a:r>
              <a:rPr lang="en-US" dirty="0" err="1" smtClean="0">
                <a:solidFill>
                  <a:srgbClr val="FF0000"/>
                </a:solidFill>
              </a:rPr>
              <a:t>Quản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chung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,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637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12. </a:t>
            </a:r>
            <a:r>
              <a:rPr lang="en-US" dirty="0" err="1" smtClean="0">
                <a:solidFill>
                  <a:srgbClr val="FF0000"/>
                </a:solidFill>
              </a:rPr>
              <a:t>Trao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đổi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offline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file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Nạp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file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CSDL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endParaRPr lang="en-US" dirty="0" smtClean="0"/>
          </a:p>
          <a:p>
            <a:pPr>
              <a:buClr>
                <a:srgbClr val="FF0000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98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1. CÀI ĐẶT PHẦN MỀM OFFLINE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0000CC"/>
                </a:solidFill>
              </a:rPr>
              <a:t>Download file </a:t>
            </a:r>
            <a:r>
              <a:rPr lang="en-US" dirty="0" err="1" smtClean="0">
                <a:solidFill>
                  <a:srgbClr val="0000CC"/>
                </a:solidFill>
              </a:rPr>
              <a:t>cài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đặt</a:t>
            </a:r>
            <a:r>
              <a:rPr lang="en-US" dirty="0" smtClean="0">
                <a:solidFill>
                  <a:srgbClr val="0000CC"/>
                </a:solidFill>
              </a:rPr>
              <a:t> offline http://123.30.143.203/index.html</a:t>
            </a:r>
          </a:p>
          <a:p>
            <a:pPr algn="just">
              <a:buClr>
                <a:srgbClr val="FF0000"/>
              </a:buClr>
            </a:pPr>
            <a:r>
              <a:rPr lang="en-US" dirty="0" smtClean="0"/>
              <a:t>1. Copy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PPDMS_data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ổ </a:t>
            </a:r>
            <a:r>
              <a:rPr lang="en-US" dirty="0" err="1" smtClean="0"/>
              <a:t>đĩa</a:t>
            </a:r>
            <a:r>
              <a:rPr lang="en-US" dirty="0" smtClean="0"/>
              <a:t> D:</a:t>
            </a:r>
          </a:p>
          <a:p>
            <a:pPr algn="just">
              <a:buClr>
                <a:srgbClr val="FF0000"/>
              </a:buClr>
            </a:pPr>
            <a:r>
              <a:rPr lang="en-US" dirty="0" smtClean="0"/>
              <a:t>2. </a:t>
            </a:r>
            <a:r>
              <a:rPr lang="en-US" dirty="0" err="1" smtClean="0"/>
              <a:t>Chạy</a:t>
            </a:r>
            <a:r>
              <a:rPr lang="en-US" dirty="0" smtClean="0"/>
              <a:t> file </a:t>
            </a:r>
            <a:r>
              <a:rPr lang="en-US" dirty="0" smtClean="0">
                <a:solidFill>
                  <a:srgbClr val="FF0000"/>
                </a:solidFill>
              </a:rPr>
              <a:t>2. AccessDatabaseEngine2007.exe</a:t>
            </a:r>
          </a:p>
          <a:p>
            <a:pPr algn="just">
              <a:buClr>
                <a:srgbClr val="FF0000"/>
              </a:buClr>
            </a:pPr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4. PPDMS2.0_offline</a:t>
            </a:r>
            <a:r>
              <a:rPr lang="en-US" dirty="0" smtClean="0"/>
              <a:t>: </a:t>
            </a:r>
            <a:r>
              <a:rPr lang="en-US" dirty="0" err="1" smtClean="0"/>
              <a:t>Chạy</a:t>
            </a:r>
            <a:r>
              <a:rPr lang="en-US" dirty="0" smtClean="0"/>
              <a:t> file </a:t>
            </a:r>
            <a:r>
              <a:rPr lang="en-US" dirty="0" err="1" smtClean="0">
                <a:solidFill>
                  <a:srgbClr val="FF0000"/>
                </a:solidFill>
              </a:rPr>
              <a:t>PPDMS.application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cài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PPDMS </a:t>
            </a:r>
            <a:r>
              <a:rPr lang="en-US" dirty="0" smtClean="0"/>
              <a:t>2.0</a:t>
            </a:r>
          </a:p>
          <a:p>
            <a:pPr algn="just">
              <a:buClr>
                <a:srgbClr val="FF0000"/>
              </a:buClr>
            </a:pPr>
            <a:r>
              <a:rPr lang="en-US" dirty="0" smtClean="0"/>
              <a:t>4. </a:t>
            </a:r>
            <a:r>
              <a:rPr lang="en-US" dirty="0" err="1"/>
              <a:t>Cài</a:t>
            </a:r>
            <a:r>
              <a:rPr lang="en-US" dirty="0"/>
              <a:t> </a:t>
            </a:r>
            <a:r>
              <a:rPr lang="en-US" dirty="0" err="1"/>
              <a:t>DotNet</a:t>
            </a:r>
            <a:r>
              <a:rPr lang="en-US" dirty="0"/>
              <a:t> Framework 4.0: </a:t>
            </a:r>
            <a:r>
              <a:rPr lang="en-US" dirty="0" err="1"/>
              <a:t>chạy</a:t>
            </a:r>
            <a:r>
              <a:rPr lang="en-US" dirty="0"/>
              <a:t> file </a:t>
            </a:r>
          </a:p>
          <a:p>
            <a:pPr marL="0" indent="0" algn="just">
              <a:buClr>
                <a:srgbClr val="FF0000"/>
              </a:buCl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3. dotNetFx40_Full_x86_x64.exe </a:t>
            </a:r>
            <a:r>
              <a:rPr lang="en-US" dirty="0"/>
              <a:t>(</a:t>
            </a:r>
            <a:r>
              <a:rPr lang="en-US" dirty="0" err="1"/>
              <a:t>Nếu</a:t>
            </a:r>
            <a:r>
              <a:rPr lang="en-US" dirty="0"/>
              <a:t> Windows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)</a:t>
            </a:r>
          </a:p>
          <a:p>
            <a:pPr algn="just">
              <a:buClr>
                <a:srgbClr val="FF0000"/>
              </a:buClr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36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Đăng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nhâp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Đổi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mật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khẩu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PPDMS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gởi</a:t>
            </a:r>
            <a:r>
              <a:rPr lang="en-US" dirty="0" smtClean="0"/>
              <a:t> email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mật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endParaRPr lang="en-US" dirty="0" smtClean="0"/>
          </a:p>
          <a:p>
            <a:pPr lvl="1">
              <a:buClr>
                <a:srgbClr val="FF0000"/>
              </a:buClr>
            </a:pPr>
            <a:r>
              <a:rPr lang="en-US" dirty="0" err="1" smtClean="0"/>
              <a:t>Vào</a:t>
            </a:r>
            <a:r>
              <a:rPr lang="en-US" dirty="0" smtClean="0"/>
              <a:t> menu </a:t>
            </a:r>
            <a:r>
              <a:rPr lang="en-US" dirty="0" err="1" smtClean="0"/>
              <a:t>Tập</a:t>
            </a:r>
            <a:r>
              <a:rPr lang="en-US" dirty="0" smtClean="0"/>
              <a:t> tin\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mật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endParaRPr lang="en-US" dirty="0" smtClean="0"/>
          </a:p>
          <a:p>
            <a:pPr lvl="1"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mật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 ,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mật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khẩu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mới</a:t>
            </a:r>
            <a:r>
              <a:rPr lang="en-US" dirty="0" smtClean="0">
                <a:solidFill>
                  <a:srgbClr val="FF0000"/>
                </a:solidFill>
              </a:rPr>
              <a:t> 2 </a:t>
            </a:r>
            <a:r>
              <a:rPr lang="en-US" dirty="0" err="1" smtClean="0">
                <a:solidFill>
                  <a:srgbClr val="FF0000"/>
                </a:solidFill>
              </a:rPr>
              <a:t>lần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fr-FR" dirty="0" err="1" smtClean="0"/>
              <a:t>Thoát</a:t>
            </a:r>
            <a:r>
              <a:rPr lang="fr-FR" dirty="0" smtClean="0"/>
              <a:t> </a:t>
            </a:r>
            <a:r>
              <a:rPr lang="fr-FR" dirty="0" err="1" smtClean="0"/>
              <a:t>khỏi</a:t>
            </a:r>
            <a:r>
              <a:rPr lang="fr-FR" dirty="0" smtClean="0"/>
              <a:t> </a:t>
            </a:r>
            <a:r>
              <a:rPr lang="fr-FR" dirty="0" err="1" smtClean="0"/>
              <a:t>phần</a:t>
            </a:r>
            <a:r>
              <a:rPr lang="fr-FR" dirty="0" smtClean="0"/>
              <a:t> </a:t>
            </a:r>
            <a:r>
              <a:rPr lang="fr-FR" dirty="0" err="1" smtClean="0"/>
              <a:t>mềm</a:t>
            </a:r>
            <a:r>
              <a:rPr lang="fr-FR" dirty="0" smtClean="0"/>
              <a:t>, </a:t>
            </a:r>
            <a:r>
              <a:rPr lang="fr-FR" dirty="0" err="1" smtClean="0"/>
              <a:t>đăng</a:t>
            </a:r>
            <a:r>
              <a:rPr lang="fr-FR" dirty="0" smtClean="0"/>
              <a:t> </a:t>
            </a:r>
            <a:r>
              <a:rPr lang="fr-FR" dirty="0" err="1" smtClean="0"/>
              <a:t>nhập</a:t>
            </a:r>
            <a:r>
              <a:rPr lang="fr-FR" dirty="0" smtClean="0"/>
              <a:t> </a:t>
            </a:r>
            <a:r>
              <a:rPr lang="fr-FR" dirty="0" err="1" smtClean="0"/>
              <a:t>lại</a:t>
            </a:r>
            <a:r>
              <a:rPr lang="fr-FR" dirty="0" smtClean="0"/>
              <a:t> </a:t>
            </a:r>
            <a:r>
              <a:rPr lang="fr-FR" dirty="0" err="1" smtClean="0"/>
              <a:t>bằng</a:t>
            </a:r>
            <a:r>
              <a:rPr lang="fr-FR" dirty="0" smtClean="0"/>
              <a:t> </a:t>
            </a:r>
            <a:r>
              <a:rPr lang="fr-FR" dirty="0" err="1" smtClean="0"/>
              <a:t>mật</a:t>
            </a:r>
            <a:r>
              <a:rPr lang="fr-FR" dirty="0" smtClean="0"/>
              <a:t> </a:t>
            </a:r>
            <a:r>
              <a:rPr lang="fr-FR" dirty="0" err="1" smtClean="0"/>
              <a:t>khẩu</a:t>
            </a:r>
            <a:r>
              <a:rPr lang="fr-FR" dirty="0" smtClean="0"/>
              <a:t> </a:t>
            </a:r>
            <a:r>
              <a:rPr lang="fr-FR" dirty="0" err="1" smtClean="0"/>
              <a:t>mới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46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điều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tra</a:t>
            </a:r>
            <a:r>
              <a:rPr lang="en-US" dirty="0" smtClean="0">
                <a:solidFill>
                  <a:srgbClr val="FF0000"/>
                </a:solidFill>
              </a:rPr>
              <a:t> SVGH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lúa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Clr>
                <a:srgbClr val="FF0000"/>
              </a:buClr>
            </a:pP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endParaRPr lang="en-US" dirty="0" smtClean="0"/>
          </a:p>
          <a:p>
            <a:pPr marL="0" indent="0" algn="just">
              <a:buClr>
                <a:srgbClr val="FF0000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Menu </a:t>
            </a:r>
            <a:r>
              <a:rPr lang="en-US" dirty="0" err="1" smtClean="0">
                <a:solidFill>
                  <a:srgbClr val="FF0000"/>
                </a:solidFill>
              </a:rPr>
              <a:t>Quản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lý</a:t>
            </a:r>
            <a:r>
              <a:rPr lang="en-US" dirty="0" smtClean="0">
                <a:solidFill>
                  <a:srgbClr val="FF0000"/>
                </a:solidFill>
              </a:rPr>
              <a:t>\</a:t>
            </a:r>
            <a:r>
              <a:rPr lang="en-US" dirty="0" err="1" smtClean="0">
                <a:solidFill>
                  <a:srgbClr val="FF0000"/>
                </a:solidFill>
              </a:rPr>
              <a:t>Danh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sách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dùng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Clr>
                <a:srgbClr val="FF0000"/>
              </a:buClr>
              <a:buNone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Trạm</a:t>
            </a:r>
            <a:r>
              <a:rPr lang="en-US" dirty="0" smtClean="0"/>
              <a:t>,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thiếu</a:t>
            </a:r>
            <a:r>
              <a:rPr lang="en-US" dirty="0" smtClean="0"/>
              <a:t> </a:t>
            </a:r>
            <a:r>
              <a:rPr lang="en-US" dirty="0" err="1" smtClean="0"/>
              <a:t>xin</a:t>
            </a:r>
            <a:r>
              <a:rPr lang="en-US" dirty="0" smtClean="0"/>
              <a:t> email </a:t>
            </a:r>
            <a:r>
              <a:rPr lang="en-US" dirty="0" err="1" smtClean="0"/>
              <a:t>về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ppdms2015@gmail.com</a:t>
            </a:r>
            <a:r>
              <a:rPr lang="en-US" dirty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tin:</a:t>
            </a:r>
          </a:p>
          <a:p>
            <a:pPr marL="0" indent="0" algn="just">
              <a:buClr>
                <a:srgbClr val="FF0000"/>
              </a:buClr>
              <a:buNone/>
            </a:pPr>
            <a:r>
              <a:rPr lang="en-US" dirty="0" smtClean="0"/>
              <a:t>	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smtClean="0"/>
              <a:t>huyện</a:t>
            </a:r>
            <a:r>
              <a:rPr lang="en-US" dirty="0" smtClean="0"/>
              <a:t>,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, email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,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thoại</a:t>
            </a:r>
            <a:endParaRPr lang="en-US" dirty="0" smtClean="0"/>
          </a:p>
          <a:p>
            <a:pPr marL="0" indent="0" algn="just">
              <a:buClr>
                <a:srgbClr val="FF0000"/>
              </a:buCl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just"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35: </a:t>
            </a:r>
          </a:p>
          <a:p>
            <a:pPr lvl="1" algn="just"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3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SVGH (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3 SVGH)</a:t>
            </a:r>
          </a:p>
          <a:p>
            <a:pPr lvl="1" algn="just">
              <a:buClr>
                <a:srgbClr val="FF0000"/>
              </a:buClr>
            </a:pP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Lưu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đối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tượng</a:t>
            </a:r>
            <a:endParaRPr lang="en-US" dirty="0" smtClean="0">
              <a:solidFill>
                <a:srgbClr val="FF0000"/>
              </a:solidFill>
            </a:endParaRPr>
          </a:p>
          <a:p>
            <a:pPr lvl="1" algn="just">
              <a:buClr>
                <a:srgbClr val="FF0000"/>
              </a:buClr>
            </a:pPr>
            <a:r>
              <a:rPr lang="en-US" dirty="0" smtClean="0"/>
              <a:t>Click </a:t>
            </a:r>
            <a:r>
              <a:rPr lang="en-US" dirty="0" err="1" smtClean="0">
                <a:solidFill>
                  <a:srgbClr val="FF0000"/>
                </a:solidFill>
              </a:rPr>
              <a:t>Báo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cáo</a:t>
            </a:r>
            <a:r>
              <a:rPr lang="en-US" dirty="0" smtClean="0">
                <a:solidFill>
                  <a:srgbClr val="FF0000"/>
                </a:solidFill>
              </a:rPr>
              <a:t> SVGH </a:t>
            </a:r>
            <a:r>
              <a:rPr lang="en-US" dirty="0" err="1" smtClean="0">
                <a:solidFill>
                  <a:srgbClr val="FF0000"/>
                </a:solidFill>
              </a:rPr>
              <a:t>cho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tỉnh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xong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SVGH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 err="1" smtClean="0">
                <a:solidFill>
                  <a:srgbClr val="FF0000"/>
                </a:solidFill>
              </a:rPr>
              <a:t>huyện</a:t>
            </a:r>
            <a:endParaRPr lang="en-US" dirty="0" smtClean="0">
              <a:solidFill>
                <a:srgbClr val="FF0000"/>
              </a:solidFill>
            </a:endParaRPr>
          </a:p>
          <a:p>
            <a:pPr lvl="1" algn="just">
              <a:buClr>
                <a:srgbClr val="FF0000"/>
              </a:buClr>
            </a:pPr>
            <a:r>
              <a:rPr lang="en-US" dirty="0" err="1" smtClean="0"/>
              <a:t>Chuyển</a:t>
            </a:r>
            <a:r>
              <a:rPr lang="en-US" dirty="0" smtClean="0"/>
              <a:t> sang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(account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)</a:t>
            </a:r>
          </a:p>
          <a:p>
            <a:pPr algn="just"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36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copy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35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, </a:t>
            </a:r>
            <a:r>
              <a:rPr lang="en-US" dirty="0" err="1" smtClean="0"/>
              <a:t>sửa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lvl="1" algn="just">
              <a:buClr>
                <a:srgbClr val="FF0000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97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4. </a:t>
            </a: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điều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tra</a:t>
            </a:r>
            <a:r>
              <a:rPr lang="en-US" dirty="0" smtClean="0">
                <a:solidFill>
                  <a:srgbClr val="FF0000"/>
                </a:solidFill>
              </a:rPr>
              <a:t> SVGH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nhóm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khác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SVGH </a:t>
            </a:r>
            <a:r>
              <a:rPr lang="en-US" dirty="0" err="1" smtClean="0"/>
              <a:t>tuần</a:t>
            </a:r>
            <a:r>
              <a:rPr lang="en-US" dirty="0" smtClean="0"/>
              <a:t> 35 </a:t>
            </a:r>
            <a:r>
              <a:rPr lang="en-US" dirty="0" err="1" smtClean="0"/>
              <a:t>cho</a:t>
            </a:r>
            <a:r>
              <a:rPr lang="en-US" dirty="0" smtClean="0"/>
              <a:t>: Rau </a:t>
            </a:r>
            <a:r>
              <a:rPr lang="en-US" dirty="0" err="1" smtClean="0"/>
              <a:t>màu</a:t>
            </a:r>
            <a:r>
              <a:rPr lang="en-US" dirty="0" smtClean="0"/>
              <a:t>,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,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….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SVGH (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3loại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Lưu</a:t>
            </a:r>
            <a:r>
              <a:rPr lang="en-US" dirty="0" smtClean="0">
                <a:solidFill>
                  <a:srgbClr val="FF0000"/>
                </a:solidFill>
              </a:rPr>
              <a:t> ý </a:t>
            </a: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diện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endParaRPr lang="en-US" dirty="0" smtClean="0"/>
          </a:p>
          <a:p>
            <a:pPr lvl="1">
              <a:buClr>
                <a:srgbClr val="FF0000"/>
              </a:buClr>
            </a:pPr>
            <a:r>
              <a:rPr lang="en-US" dirty="0" smtClean="0"/>
              <a:t>Click </a:t>
            </a:r>
            <a:r>
              <a:rPr lang="en-US" dirty="0" err="1" smtClean="0">
                <a:solidFill>
                  <a:srgbClr val="FF0000"/>
                </a:solidFill>
              </a:rPr>
              <a:t>Báo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cáo</a:t>
            </a:r>
            <a:r>
              <a:rPr lang="en-US" dirty="0" smtClean="0">
                <a:solidFill>
                  <a:srgbClr val="FF0000"/>
                </a:solidFill>
              </a:rPr>
              <a:t> DL SVGH </a:t>
            </a:r>
            <a:r>
              <a:rPr lang="en-US" dirty="0" err="1" smtClean="0">
                <a:solidFill>
                  <a:srgbClr val="FF0000"/>
                </a:solidFill>
              </a:rPr>
              <a:t>trên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nhóm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xong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thuộc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nhóm</a:t>
            </a:r>
            <a:r>
              <a:rPr lang="en-US" dirty="0" smtClean="0">
                <a:solidFill>
                  <a:srgbClr val="FF0000"/>
                </a:solidFill>
              </a:rPr>
              <a:t>/1 </a:t>
            </a:r>
            <a:r>
              <a:rPr lang="en-US" dirty="0" err="1" smtClean="0">
                <a:solidFill>
                  <a:srgbClr val="FF0000"/>
                </a:solidFill>
              </a:rPr>
              <a:t>huyện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>
                <a:srgbClr val="FF0000"/>
              </a:buClr>
            </a:pPr>
            <a:r>
              <a:rPr lang="en-US" dirty="0" err="1" smtClean="0"/>
              <a:t>Chuyển</a:t>
            </a:r>
            <a:r>
              <a:rPr lang="en-US" dirty="0" smtClean="0"/>
              <a:t> sang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lvl="1">
              <a:buClr>
                <a:srgbClr val="FF0000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6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5. </a:t>
            </a: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cấu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lúa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diện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tích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canh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 </a:t>
            </a:r>
            <a:r>
              <a:rPr lang="en-US" dirty="0" err="1" smtClean="0"/>
              <a:t>lúa</a:t>
            </a:r>
            <a:r>
              <a:rPr lang="en-US" dirty="0" smtClean="0"/>
              <a:t> ( %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giống</a:t>
            </a:r>
            <a:r>
              <a:rPr lang="en-US" dirty="0" smtClean="0"/>
              <a:t>)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Lưu</a:t>
            </a:r>
            <a:r>
              <a:rPr lang="en-US" dirty="0" smtClean="0"/>
              <a:t>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Click </a:t>
            </a:r>
            <a:r>
              <a:rPr lang="en-US" dirty="0" err="1" smtClean="0">
                <a:solidFill>
                  <a:srgbClr val="FF0000"/>
                </a:solidFill>
              </a:rPr>
              <a:t>Nạp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Chuyển</a:t>
            </a:r>
            <a:r>
              <a:rPr lang="en-US" dirty="0" smtClean="0"/>
              <a:t> sang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lvl="1">
              <a:buClr>
                <a:srgbClr val="FF0000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5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6. </a:t>
            </a: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 smtClean="0">
                <a:solidFill>
                  <a:srgbClr val="FF0000"/>
                </a:solidFill>
              </a:rPr>
              <a:t>iến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lúa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35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giai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Lưu</a:t>
            </a:r>
            <a:r>
              <a:rPr lang="en-US" dirty="0" smtClean="0"/>
              <a:t> </a:t>
            </a:r>
          </a:p>
          <a:p>
            <a:pPr>
              <a:buClr>
                <a:srgbClr val="FF0000"/>
              </a:buClr>
            </a:pPr>
            <a:r>
              <a:rPr lang="en-US" dirty="0" smtClean="0"/>
              <a:t>Click </a:t>
            </a:r>
            <a:r>
              <a:rPr lang="en-US" dirty="0" err="1" smtClean="0">
                <a:solidFill>
                  <a:srgbClr val="FF0000"/>
                </a:solidFill>
              </a:rPr>
              <a:t>Lưu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Chuyển</a:t>
            </a:r>
            <a:r>
              <a:rPr lang="en-US" dirty="0" smtClean="0"/>
              <a:t> sang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lvl="1">
              <a:buClr>
                <a:srgbClr val="FF0000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49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Nhập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35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endParaRPr lang="en-US" dirty="0" smtClean="0"/>
          </a:p>
          <a:p>
            <a:pPr lvl="1">
              <a:buClr>
                <a:srgbClr val="FF0000"/>
              </a:buClr>
            </a:pP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	</a:t>
            </a:r>
          </a:p>
          <a:p>
            <a:pPr lvl="1">
              <a:buClr>
                <a:srgbClr val="FF0000"/>
              </a:buClr>
            </a:pPr>
            <a:r>
              <a:rPr lang="en-US" dirty="0" err="1" smtClean="0"/>
              <a:t>Ẩm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endParaRPr lang="en-US" dirty="0" smtClean="0"/>
          </a:p>
          <a:p>
            <a:pPr lvl="1">
              <a:buClr>
                <a:srgbClr val="FF0000"/>
              </a:buClr>
            </a:pP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nắng</a:t>
            </a:r>
            <a:endParaRPr lang="en-US" dirty="0" smtClean="0"/>
          </a:p>
          <a:p>
            <a:pPr lvl="1">
              <a:buClr>
                <a:srgbClr val="FF0000"/>
              </a:buClr>
            </a:pP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mưa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Click </a:t>
            </a:r>
            <a:r>
              <a:rPr lang="en-US" dirty="0" err="1" smtClean="0">
                <a:solidFill>
                  <a:srgbClr val="FF0000"/>
                </a:solidFill>
              </a:rPr>
              <a:t>Nạp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liệu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thống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Clr>
                <a:srgbClr val="FF0000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16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8. </a:t>
            </a:r>
            <a:r>
              <a:rPr lang="en-US" dirty="0" err="1" smtClean="0">
                <a:solidFill>
                  <a:srgbClr val="FF0000"/>
                </a:solidFill>
              </a:rPr>
              <a:t>Xem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tuần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account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chi </a:t>
            </a:r>
            <a:r>
              <a:rPr lang="en-US" dirty="0" err="1" smtClean="0">
                <a:solidFill>
                  <a:srgbClr val="FF0000"/>
                </a:solidFill>
              </a:rPr>
              <a:t>cục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35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Tải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đợt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server </a:t>
            </a:r>
          </a:p>
          <a:p>
            <a:pPr>
              <a:buClr>
                <a:srgbClr val="FF0000"/>
              </a:buClr>
            </a:pP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In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Excel </a:t>
            </a:r>
            <a:endParaRPr lang="en-US" dirty="0"/>
          </a:p>
          <a:p>
            <a:pPr marL="457200" lvl="1" indent="0">
              <a:buClr>
                <a:srgbClr val="FF0000"/>
              </a:buClr>
              <a:buNone/>
            </a:pPr>
            <a:r>
              <a:rPr lang="en-US" u="sng" dirty="0" err="1" smtClean="0">
                <a:solidFill>
                  <a:srgbClr val="FF0000"/>
                </a:solidFill>
              </a:rPr>
              <a:t>Bài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/>
              <a:t>: </a:t>
            </a: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b="1" dirty="0" smtClean="0"/>
              <a:t>chi </a:t>
            </a:r>
            <a:r>
              <a:rPr lang="en-US" b="1" dirty="0" err="1" smtClean="0"/>
              <a:t>cục</a:t>
            </a:r>
            <a:r>
              <a:rPr lang="en-US" b="1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Tuần</a:t>
            </a:r>
            <a:r>
              <a:rPr lang="en-US" dirty="0" smtClean="0">
                <a:solidFill>
                  <a:srgbClr val="FF0000"/>
                </a:solidFill>
              </a:rPr>
              <a:t> 34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519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BÀI TẬP SỬ DỤNG PHẦN MỀM PPDMS 2.0</vt:lpstr>
      <vt:lpstr>1. CÀI ĐẶT PHẦN MỀM OFFLINE</vt:lpstr>
      <vt:lpstr>2. Đăng nhâp – Đổi mật khẩu</vt:lpstr>
      <vt:lpstr>3. Nhập dữ liệu điều tra SVGH trên lúa</vt:lpstr>
      <vt:lpstr>4. Nhập dữ liệu điều tra SVGH trên các nhóm cây khác</vt:lpstr>
      <vt:lpstr>5. Nhập Cơ cấu giống lúa + diện tích canh tác</vt:lpstr>
      <vt:lpstr>6. Nhập tiến độ canh tác lúa</vt:lpstr>
      <vt:lpstr>7. Nhập dữ liệu thời tiết</vt:lpstr>
      <vt:lpstr>8. Xem báo cáo tuần</vt:lpstr>
      <vt:lpstr>9. Xem báo cáo tháng</vt:lpstr>
      <vt:lpstr>10. Xem báo cáo về Trồng trọt</vt:lpstr>
      <vt:lpstr>11. Quản lý chung</vt:lpstr>
      <vt:lpstr>12. Trao đổi dữ liệu offline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TẬP SỬ DỤNG PHẦN MỀM PPDMS 2.0</dc:title>
  <dc:creator>TRUONG Chi-Quang</dc:creator>
  <cp:lastModifiedBy>TRUONG Chi-Quang</cp:lastModifiedBy>
  <cp:revision>31</cp:revision>
  <dcterms:created xsi:type="dcterms:W3CDTF">2016-08-23T16:34:10Z</dcterms:created>
  <dcterms:modified xsi:type="dcterms:W3CDTF">2016-08-24T04:00:27Z</dcterms:modified>
</cp:coreProperties>
</file>